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8" r:id="rId5"/>
    <p:sldId id="294" r:id="rId6"/>
    <p:sldId id="296" r:id="rId7"/>
    <p:sldId id="298" r:id="rId8"/>
    <p:sldId id="309" r:id="rId9"/>
    <p:sldId id="364" r:id="rId10"/>
    <p:sldId id="310" r:id="rId11"/>
    <p:sldId id="365" r:id="rId12"/>
    <p:sldId id="366" r:id="rId13"/>
    <p:sldId id="367" r:id="rId14"/>
    <p:sldId id="369" r:id="rId15"/>
    <p:sldId id="368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ILLOTIN Nathalie" initials="GN" lastIdx="2" clrIdx="0">
    <p:extLst>
      <p:ext uri="{19B8F6BF-5375-455C-9EA6-DF929625EA0E}">
        <p15:presenceInfo xmlns:p15="http://schemas.microsoft.com/office/powerpoint/2012/main" userId="S::nathalie.guillotin@laposte.fr::718e3ee5-69b6-422a-a103-63888657c7c6" providerId="AD"/>
      </p:ext>
    </p:extLst>
  </p:cmAuthor>
  <p:cmAuthor id="2" name="Ophelie" initials="O" lastIdx="3" clrIdx="1">
    <p:extLst>
      <p:ext uri="{19B8F6BF-5375-455C-9EA6-DF929625EA0E}">
        <p15:presenceInfo xmlns:p15="http://schemas.microsoft.com/office/powerpoint/2012/main" userId="Opheli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3BC"/>
    <a:srgbClr val="FFC000"/>
    <a:srgbClr val="3E5E28"/>
    <a:srgbClr val="092754"/>
    <a:srgbClr val="93C2FF"/>
    <a:srgbClr val="F9BF32"/>
    <a:srgbClr val="659C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5F5F0E-EC87-436C-B01E-974A9550D48C}" v="3" dt="2022-05-04T14:31:19.434"/>
    <p1510:client id="{B0DBB8CE-5A36-4F9F-990B-42C02E142C41}" v="2" dt="2022-05-05T07:24:21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68" autoAdjust="0"/>
    <p:restoredTop sz="93834" autoAdjust="0"/>
  </p:normalViewPr>
  <p:slideViewPr>
    <p:cSldViewPr snapToGrid="0">
      <p:cViewPr varScale="1">
        <p:scale>
          <a:sx n="60" d="100"/>
          <a:sy n="60" d="100"/>
        </p:scale>
        <p:origin x="145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 Laura [EXT]" userId="95e7ab98-7610-4a9e-a26c-c7e694953724" providerId="ADAL" clId="{B0DBB8CE-5A36-4F9F-990B-42C02E142C41}"/>
    <pc:docChg chg="custSel addSld delSld modSld">
      <pc:chgData name="PAN Laura [EXT]" userId="95e7ab98-7610-4a9e-a26c-c7e694953724" providerId="ADAL" clId="{B0DBB8CE-5A36-4F9F-990B-42C02E142C41}" dt="2022-05-05T07:28:39.321" v="635" actId="47"/>
      <pc:docMkLst>
        <pc:docMk/>
      </pc:docMkLst>
      <pc:sldChg chg="delSp mod">
        <pc:chgData name="PAN Laura [EXT]" userId="95e7ab98-7610-4a9e-a26c-c7e694953724" providerId="ADAL" clId="{B0DBB8CE-5A36-4F9F-990B-42C02E142C41}" dt="2022-05-05T06:47:05.911" v="3" actId="478"/>
        <pc:sldMkLst>
          <pc:docMk/>
          <pc:sldMk cId="1725439663" sldId="364"/>
        </pc:sldMkLst>
        <pc:spChg chg="del">
          <ac:chgData name="PAN Laura [EXT]" userId="95e7ab98-7610-4a9e-a26c-c7e694953724" providerId="ADAL" clId="{B0DBB8CE-5A36-4F9F-990B-42C02E142C41}" dt="2022-05-05T06:47:05.911" v="3" actId="478"/>
          <ac:spMkLst>
            <pc:docMk/>
            <pc:sldMk cId="1725439663" sldId="364"/>
            <ac:spMk id="14" creationId="{919A749C-2375-4E26-9386-C95DA1ACE9DA}"/>
          </ac:spMkLst>
        </pc:spChg>
      </pc:sldChg>
      <pc:sldChg chg="addSp delSp modSp mod">
        <pc:chgData name="PAN Laura [EXT]" userId="95e7ab98-7610-4a9e-a26c-c7e694953724" providerId="ADAL" clId="{B0DBB8CE-5A36-4F9F-990B-42C02E142C41}" dt="2022-05-05T07:27:05.011" v="619" actId="1035"/>
        <pc:sldMkLst>
          <pc:docMk/>
          <pc:sldMk cId="2178688490" sldId="367"/>
        </pc:sldMkLst>
        <pc:spChg chg="mod">
          <ac:chgData name="PAN Laura [EXT]" userId="95e7ab98-7610-4a9e-a26c-c7e694953724" providerId="ADAL" clId="{B0DBB8CE-5A36-4F9F-990B-42C02E142C41}" dt="2022-05-05T07:09:07.265" v="21" actId="1076"/>
          <ac:spMkLst>
            <pc:docMk/>
            <pc:sldMk cId="2178688490" sldId="367"/>
            <ac:spMk id="2" creationId="{9A97256A-C9D8-4268-864B-3E4B98DBF16B}"/>
          </ac:spMkLst>
        </pc:spChg>
        <pc:spChg chg="mod">
          <ac:chgData name="PAN Laura [EXT]" userId="95e7ab98-7610-4a9e-a26c-c7e694953724" providerId="ADAL" clId="{B0DBB8CE-5A36-4F9F-990B-42C02E142C41}" dt="2022-05-05T07:26:12.417" v="555" actId="1035"/>
          <ac:spMkLst>
            <pc:docMk/>
            <pc:sldMk cId="2178688490" sldId="367"/>
            <ac:spMk id="12" creationId="{78F58CD9-C6C4-4C19-8C5C-AAE66A003BD8}"/>
          </ac:spMkLst>
        </pc:spChg>
        <pc:spChg chg="mod">
          <ac:chgData name="PAN Laura [EXT]" userId="95e7ab98-7610-4a9e-a26c-c7e694953724" providerId="ADAL" clId="{B0DBB8CE-5A36-4F9F-990B-42C02E142C41}" dt="2022-05-05T07:26:12.417" v="555" actId="1035"/>
          <ac:spMkLst>
            <pc:docMk/>
            <pc:sldMk cId="2178688490" sldId="367"/>
            <ac:spMk id="13" creationId="{5BDBEAC9-409A-484E-B7F0-2B2375C53FAC}"/>
          </ac:spMkLst>
        </pc:spChg>
        <pc:spChg chg="mod">
          <ac:chgData name="PAN Laura [EXT]" userId="95e7ab98-7610-4a9e-a26c-c7e694953724" providerId="ADAL" clId="{B0DBB8CE-5A36-4F9F-990B-42C02E142C41}" dt="2022-05-05T07:26:12.417" v="555" actId="1035"/>
          <ac:spMkLst>
            <pc:docMk/>
            <pc:sldMk cId="2178688490" sldId="367"/>
            <ac:spMk id="14" creationId="{4431DAA7-3530-4FA8-95A8-9F2E4CC81596}"/>
          </ac:spMkLst>
        </pc:spChg>
        <pc:spChg chg="mod">
          <ac:chgData name="PAN Laura [EXT]" userId="95e7ab98-7610-4a9e-a26c-c7e694953724" providerId="ADAL" clId="{B0DBB8CE-5A36-4F9F-990B-42C02E142C41}" dt="2022-05-05T07:26:12.417" v="555" actId="1035"/>
          <ac:spMkLst>
            <pc:docMk/>
            <pc:sldMk cId="2178688490" sldId="367"/>
            <ac:spMk id="17" creationId="{1EF49A75-BAF5-4989-BD17-2D48CC93BEE5}"/>
          </ac:spMkLst>
        </pc:spChg>
        <pc:spChg chg="mod">
          <ac:chgData name="PAN Laura [EXT]" userId="95e7ab98-7610-4a9e-a26c-c7e694953724" providerId="ADAL" clId="{B0DBB8CE-5A36-4F9F-990B-42C02E142C41}" dt="2022-05-05T07:26:12.417" v="555" actId="1035"/>
          <ac:spMkLst>
            <pc:docMk/>
            <pc:sldMk cId="2178688490" sldId="367"/>
            <ac:spMk id="21" creationId="{650E0FD8-5E18-4B06-9E5F-5488C0284F56}"/>
          </ac:spMkLst>
        </pc:spChg>
        <pc:spChg chg="mod">
          <ac:chgData name="PAN Laura [EXT]" userId="95e7ab98-7610-4a9e-a26c-c7e694953724" providerId="ADAL" clId="{B0DBB8CE-5A36-4F9F-990B-42C02E142C41}" dt="2022-05-05T07:26:59.539" v="613" actId="14100"/>
          <ac:spMkLst>
            <pc:docMk/>
            <pc:sldMk cId="2178688490" sldId="367"/>
            <ac:spMk id="23" creationId="{8CD8F670-5703-4663-ABA3-A77BD5DEE7D9}"/>
          </ac:spMkLst>
        </pc:spChg>
        <pc:spChg chg="del">
          <ac:chgData name="PAN Laura [EXT]" userId="95e7ab98-7610-4a9e-a26c-c7e694953724" providerId="ADAL" clId="{B0DBB8CE-5A36-4F9F-990B-42C02E142C41}" dt="2022-05-05T06:46:53.559" v="2" actId="478"/>
          <ac:spMkLst>
            <pc:docMk/>
            <pc:sldMk cId="2178688490" sldId="367"/>
            <ac:spMk id="33" creationId="{4798CD62-6B8F-4135-9633-8D05335A6123}"/>
          </ac:spMkLst>
        </pc:spChg>
        <pc:picChg chg="add mod">
          <ac:chgData name="PAN Laura [EXT]" userId="95e7ab98-7610-4a9e-a26c-c7e694953724" providerId="ADAL" clId="{B0DBB8CE-5A36-4F9F-990B-42C02E142C41}" dt="2022-05-05T07:27:05.011" v="619" actId="1035"/>
          <ac:picMkLst>
            <pc:docMk/>
            <pc:sldMk cId="2178688490" sldId="367"/>
            <ac:picMk id="15" creationId="{4A422E24-B220-4586-8A23-267A13CD5EC4}"/>
          </ac:picMkLst>
        </pc:picChg>
        <pc:picChg chg="mod">
          <ac:chgData name="PAN Laura [EXT]" userId="95e7ab98-7610-4a9e-a26c-c7e694953724" providerId="ADAL" clId="{B0DBB8CE-5A36-4F9F-990B-42C02E142C41}" dt="2022-05-05T07:26:12.417" v="555" actId="1035"/>
          <ac:picMkLst>
            <pc:docMk/>
            <pc:sldMk cId="2178688490" sldId="367"/>
            <ac:picMk id="31" creationId="{6D8E5B4E-D085-4622-9F04-5DD37E42DF0A}"/>
          </ac:picMkLst>
        </pc:picChg>
        <pc:cxnChg chg="mod">
          <ac:chgData name="PAN Laura [EXT]" userId="95e7ab98-7610-4a9e-a26c-c7e694953724" providerId="ADAL" clId="{B0DBB8CE-5A36-4F9F-990B-42C02E142C41}" dt="2022-05-05T07:26:12.417" v="555" actId="1035"/>
          <ac:cxnSpMkLst>
            <pc:docMk/>
            <pc:sldMk cId="2178688490" sldId="367"/>
            <ac:cxnSpMk id="5" creationId="{6D75F9C1-CAC4-4ADF-86FA-AB0B27738FBC}"/>
          </ac:cxnSpMkLst>
        </pc:cxnChg>
        <pc:cxnChg chg="mod">
          <ac:chgData name="PAN Laura [EXT]" userId="95e7ab98-7610-4a9e-a26c-c7e694953724" providerId="ADAL" clId="{B0DBB8CE-5A36-4F9F-990B-42C02E142C41}" dt="2022-05-05T07:26:12.417" v="555" actId="1035"/>
          <ac:cxnSpMkLst>
            <pc:docMk/>
            <pc:sldMk cId="2178688490" sldId="367"/>
            <ac:cxnSpMk id="26" creationId="{FAC786FC-CC2F-482F-A66B-77A4FB65620B}"/>
          </ac:cxnSpMkLst>
        </pc:cxnChg>
      </pc:sldChg>
      <pc:sldChg chg="del">
        <pc:chgData name="PAN Laura [EXT]" userId="95e7ab98-7610-4a9e-a26c-c7e694953724" providerId="ADAL" clId="{B0DBB8CE-5A36-4F9F-990B-42C02E142C41}" dt="2022-05-05T06:46:44.228" v="1" actId="47"/>
        <pc:sldMkLst>
          <pc:docMk/>
          <pc:sldMk cId="1658663698" sldId="368"/>
        </pc:sldMkLst>
      </pc:sldChg>
      <pc:sldChg chg="delSp modSp add mod">
        <pc:chgData name="PAN Laura [EXT]" userId="95e7ab98-7610-4a9e-a26c-c7e694953724" providerId="ADAL" clId="{B0DBB8CE-5A36-4F9F-990B-42C02E142C41}" dt="2022-05-05T07:23:53.597" v="420" actId="14100"/>
        <pc:sldMkLst>
          <pc:docMk/>
          <pc:sldMk cId="2277914882" sldId="368"/>
        </pc:sldMkLst>
        <pc:spChg chg="mod">
          <ac:chgData name="PAN Laura [EXT]" userId="95e7ab98-7610-4a9e-a26c-c7e694953724" providerId="ADAL" clId="{B0DBB8CE-5A36-4F9F-990B-42C02E142C41}" dt="2022-05-05T07:23:53.597" v="420" actId="14100"/>
          <ac:spMkLst>
            <pc:docMk/>
            <pc:sldMk cId="2277914882" sldId="368"/>
            <ac:spMk id="2" creationId="{9A97256A-C9D8-4268-864B-3E4B98DBF16B}"/>
          </ac:spMkLst>
        </pc:spChg>
        <pc:spChg chg="del">
          <ac:chgData name="PAN Laura [EXT]" userId="95e7ab98-7610-4a9e-a26c-c7e694953724" providerId="ADAL" clId="{B0DBB8CE-5A36-4F9F-990B-42C02E142C41}" dt="2022-05-05T07:17:38.956" v="68" actId="478"/>
          <ac:spMkLst>
            <pc:docMk/>
            <pc:sldMk cId="2277914882" sldId="368"/>
            <ac:spMk id="12" creationId="{78F58CD9-C6C4-4C19-8C5C-AAE66A003BD8}"/>
          </ac:spMkLst>
        </pc:spChg>
        <pc:spChg chg="del">
          <ac:chgData name="PAN Laura [EXT]" userId="95e7ab98-7610-4a9e-a26c-c7e694953724" providerId="ADAL" clId="{B0DBB8CE-5A36-4F9F-990B-42C02E142C41}" dt="2022-05-05T07:17:38.956" v="68" actId="478"/>
          <ac:spMkLst>
            <pc:docMk/>
            <pc:sldMk cId="2277914882" sldId="368"/>
            <ac:spMk id="13" creationId="{5BDBEAC9-409A-484E-B7F0-2B2375C53FAC}"/>
          </ac:spMkLst>
        </pc:spChg>
        <pc:spChg chg="del">
          <ac:chgData name="PAN Laura [EXT]" userId="95e7ab98-7610-4a9e-a26c-c7e694953724" providerId="ADAL" clId="{B0DBB8CE-5A36-4F9F-990B-42C02E142C41}" dt="2022-05-05T07:17:38.956" v="68" actId="478"/>
          <ac:spMkLst>
            <pc:docMk/>
            <pc:sldMk cId="2277914882" sldId="368"/>
            <ac:spMk id="14" creationId="{4431DAA7-3530-4FA8-95A8-9F2E4CC81596}"/>
          </ac:spMkLst>
        </pc:spChg>
        <pc:spChg chg="del">
          <ac:chgData name="PAN Laura [EXT]" userId="95e7ab98-7610-4a9e-a26c-c7e694953724" providerId="ADAL" clId="{B0DBB8CE-5A36-4F9F-990B-42C02E142C41}" dt="2022-05-05T07:17:38.956" v="68" actId="478"/>
          <ac:spMkLst>
            <pc:docMk/>
            <pc:sldMk cId="2277914882" sldId="368"/>
            <ac:spMk id="17" creationId="{1EF49A75-BAF5-4989-BD17-2D48CC93BEE5}"/>
          </ac:spMkLst>
        </pc:spChg>
        <pc:spChg chg="del">
          <ac:chgData name="PAN Laura [EXT]" userId="95e7ab98-7610-4a9e-a26c-c7e694953724" providerId="ADAL" clId="{B0DBB8CE-5A36-4F9F-990B-42C02E142C41}" dt="2022-05-05T07:17:38.956" v="68" actId="478"/>
          <ac:spMkLst>
            <pc:docMk/>
            <pc:sldMk cId="2277914882" sldId="368"/>
            <ac:spMk id="21" creationId="{650E0FD8-5E18-4B06-9E5F-5488C0284F56}"/>
          </ac:spMkLst>
        </pc:spChg>
        <pc:spChg chg="mod">
          <ac:chgData name="PAN Laura [EXT]" userId="95e7ab98-7610-4a9e-a26c-c7e694953724" providerId="ADAL" clId="{B0DBB8CE-5A36-4F9F-990B-42C02E142C41}" dt="2022-05-05T07:23:53.597" v="420" actId="14100"/>
          <ac:spMkLst>
            <pc:docMk/>
            <pc:sldMk cId="2277914882" sldId="368"/>
            <ac:spMk id="23" creationId="{8CD8F670-5703-4663-ABA3-A77BD5DEE7D9}"/>
          </ac:spMkLst>
        </pc:spChg>
        <pc:picChg chg="del">
          <ac:chgData name="PAN Laura [EXT]" userId="95e7ab98-7610-4a9e-a26c-c7e694953724" providerId="ADAL" clId="{B0DBB8CE-5A36-4F9F-990B-42C02E142C41}" dt="2022-05-05T07:17:38.956" v="68" actId="478"/>
          <ac:picMkLst>
            <pc:docMk/>
            <pc:sldMk cId="2277914882" sldId="368"/>
            <ac:picMk id="31" creationId="{6D8E5B4E-D085-4622-9F04-5DD37E42DF0A}"/>
          </ac:picMkLst>
        </pc:picChg>
        <pc:cxnChg chg="del">
          <ac:chgData name="PAN Laura [EXT]" userId="95e7ab98-7610-4a9e-a26c-c7e694953724" providerId="ADAL" clId="{B0DBB8CE-5A36-4F9F-990B-42C02E142C41}" dt="2022-05-05T07:17:38.956" v="68" actId="478"/>
          <ac:cxnSpMkLst>
            <pc:docMk/>
            <pc:sldMk cId="2277914882" sldId="368"/>
            <ac:cxnSpMk id="5" creationId="{6D75F9C1-CAC4-4ADF-86FA-AB0B27738FBC}"/>
          </ac:cxnSpMkLst>
        </pc:cxnChg>
        <pc:cxnChg chg="del mod">
          <ac:chgData name="PAN Laura [EXT]" userId="95e7ab98-7610-4a9e-a26c-c7e694953724" providerId="ADAL" clId="{B0DBB8CE-5A36-4F9F-990B-42C02E142C41}" dt="2022-05-05T07:17:38.956" v="68" actId="478"/>
          <ac:cxnSpMkLst>
            <pc:docMk/>
            <pc:sldMk cId="2277914882" sldId="368"/>
            <ac:cxnSpMk id="26" creationId="{FAC786FC-CC2F-482F-A66B-77A4FB65620B}"/>
          </ac:cxnSpMkLst>
        </pc:cxnChg>
      </pc:sldChg>
      <pc:sldChg chg="del">
        <pc:chgData name="PAN Laura [EXT]" userId="95e7ab98-7610-4a9e-a26c-c7e694953724" providerId="ADAL" clId="{B0DBB8CE-5A36-4F9F-990B-42C02E142C41}" dt="2022-05-05T06:46:38.419" v="0" actId="47"/>
        <pc:sldMkLst>
          <pc:docMk/>
          <pc:sldMk cId="482234352" sldId="369"/>
        </pc:sldMkLst>
      </pc:sldChg>
      <pc:sldChg chg="modSp add mod">
        <pc:chgData name="PAN Laura [EXT]" userId="95e7ab98-7610-4a9e-a26c-c7e694953724" providerId="ADAL" clId="{B0DBB8CE-5A36-4F9F-990B-42C02E142C41}" dt="2022-05-05T07:17:35.056" v="67" actId="20577"/>
        <pc:sldMkLst>
          <pc:docMk/>
          <pc:sldMk cId="1566860082" sldId="369"/>
        </pc:sldMkLst>
        <pc:spChg chg="mod">
          <ac:chgData name="PAN Laura [EXT]" userId="95e7ab98-7610-4a9e-a26c-c7e694953724" providerId="ADAL" clId="{B0DBB8CE-5A36-4F9F-990B-42C02E142C41}" dt="2022-05-05T07:17:35.056" v="67" actId="20577"/>
          <ac:spMkLst>
            <pc:docMk/>
            <pc:sldMk cId="1566860082" sldId="369"/>
            <ac:spMk id="2" creationId="{4C5D4C9D-C396-458E-9097-96BFD53655FE}"/>
          </ac:spMkLst>
        </pc:spChg>
        <pc:spChg chg="mod">
          <ac:chgData name="PAN Laura [EXT]" userId="95e7ab98-7610-4a9e-a26c-c7e694953724" providerId="ADAL" clId="{B0DBB8CE-5A36-4F9F-990B-42C02E142C41}" dt="2022-05-05T07:17:30.129" v="42" actId="20577"/>
          <ac:spMkLst>
            <pc:docMk/>
            <pc:sldMk cId="1566860082" sldId="369"/>
            <ac:spMk id="3" creationId="{5D469104-3CB5-47FE-8632-789F93E451BF}"/>
          </ac:spMkLst>
        </pc:spChg>
      </pc:sldChg>
      <pc:sldChg chg="addSp delSp modSp add del mod">
        <pc:chgData name="PAN Laura [EXT]" userId="95e7ab98-7610-4a9e-a26c-c7e694953724" providerId="ADAL" clId="{B0DBB8CE-5A36-4F9F-990B-42C02E142C41}" dt="2022-05-05T07:28:39.321" v="635" actId="47"/>
        <pc:sldMkLst>
          <pc:docMk/>
          <pc:sldMk cId="1942790732" sldId="370"/>
        </pc:sldMkLst>
        <pc:spChg chg="del">
          <ac:chgData name="PAN Laura [EXT]" userId="95e7ab98-7610-4a9e-a26c-c7e694953724" providerId="ADAL" clId="{B0DBB8CE-5A36-4F9F-990B-42C02E142C41}" dt="2022-05-05T07:27:20.684" v="621" actId="478"/>
          <ac:spMkLst>
            <pc:docMk/>
            <pc:sldMk cId="1942790732" sldId="370"/>
            <ac:spMk id="2" creationId="{9A97256A-C9D8-4268-864B-3E4B98DBF16B}"/>
          </ac:spMkLst>
        </pc:spChg>
        <pc:spChg chg="add del mod">
          <ac:chgData name="PAN Laura [EXT]" userId="95e7ab98-7610-4a9e-a26c-c7e694953724" providerId="ADAL" clId="{B0DBB8CE-5A36-4F9F-990B-42C02E142C41}" dt="2022-05-05T07:27:23.234" v="622" actId="478"/>
          <ac:spMkLst>
            <pc:docMk/>
            <pc:sldMk cId="1942790732" sldId="370"/>
            <ac:spMk id="4" creationId="{56729F5F-0767-40B1-B4FC-67E3CCFA24B5}"/>
          </ac:spMkLst>
        </pc:spChg>
        <pc:spChg chg="mod">
          <ac:chgData name="PAN Laura [EXT]" userId="95e7ab98-7610-4a9e-a26c-c7e694953724" providerId="ADAL" clId="{B0DBB8CE-5A36-4F9F-990B-42C02E142C41}" dt="2022-05-05T07:27:37.084" v="632" actId="1035"/>
          <ac:spMkLst>
            <pc:docMk/>
            <pc:sldMk cId="1942790732" sldId="370"/>
            <ac:spMk id="12" creationId="{78F58CD9-C6C4-4C19-8C5C-AAE66A003BD8}"/>
          </ac:spMkLst>
        </pc:spChg>
        <pc:spChg chg="mod">
          <ac:chgData name="PAN Laura [EXT]" userId="95e7ab98-7610-4a9e-a26c-c7e694953724" providerId="ADAL" clId="{B0DBB8CE-5A36-4F9F-990B-42C02E142C41}" dt="2022-05-05T07:27:37.084" v="632" actId="1035"/>
          <ac:spMkLst>
            <pc:docMk/>
            <pc:sldMk cId="1942790732" sldId="370"/>
            <ac:spMk id="13" creationId="{5BDBEAC9-409A-484E-B7F0-2B2375C53FAC}"/>
          </ac:spMkLst>
        </pc:spChg>
        <pc:spChg chg="mod">
          <ac:chgData name="PAN Laura [EXT]" userId="95e7ab98-7610-4a9e-a26c-c7e694953724" providerId="ADAL" clId="{B0DBB8CE-5A36-4F9F-990B-42C02E142C41}" dt="2022-05-05T07:27:37.084" v="632" actId="1035"/>
          <ac:spMkLst>
            <pc:docMk/>
            <pc:sldMk cId="1942790732" sldId="370"/>
            <ac:spMk id="14" creationId="{4431DAA7-3530-4FA8-95A8-9F2E4CC81596}"/>
          </ac:spMkLst>
        </pc:spChg>
        <pc:spChg chg="mod">
          <ac:chgData name="PAN Laura [EXT]" userId="95e7ab98-7610-4a9e-a26c-c7e694953724" providerId="ADAL" clId="{B0DBB8CE-5A36-4F9F-990B-42C02E142C41}" dt="2022-05-05T07:27:48.208" v="634" actId="20577"/>
          <ac:spMkLst>
            <pc:docMk/>
            <pc:sldMk cId="1942790732" sldId="370"/>
            <ac:spMk id="17" creationId="{1EF49A75-BAF5-4989-BD17-2D48CC93BEE5}"/>
          </ac:spMkLst>
        </pc:spChg>
        <pc:spChg chg="mod">
          <ac:chgData name="PAN Laura [EXT]" userId="95e7ab98-7610-4a9e-a26c-c7e694953724" providerId="ADAL" clId="{B0DBB8CE-5A36-4F9F-990B-42C02E142C41}" dt="2022-05-05T07:27:37.084" v="632" actId="1035"/>
          <ac:spMkLst>
            <pc:docMk/>
            <pc:sldMk cId="1942790732" sldId="370"/>
            <ac:spMk id="21" creationId="{650E0FD8-5E18-4B06-9E5F-5488C0284F56}"/>
          </ac:spMkLst>
        </pc:spChg>
        <pc:spChg chg="mod">
          <ac:chgData name="PAN Laura [EXT]" userId="95e7ab98-7610-4a9e-a26c-c7e694953724" providerId="ADAL" clId="{B0DBB8CE-5A36-4F9F-990B-42C02E142C41}" dt="2022-05-05T07:27:37.084" v="632" actId="1035"/>
          <ac:spMkLst>
            <pc:docMk/>
            <pc:sldMk cId="1942790732" sldId="370"/>
            <ac:spMk id="23" creationId="{8CD8F670-5703-4663-ABA3-A77BD5DEE7D9}"/>
          </ac:spMkLst>
        </pc:spChg>
        <pc:picChg chg="mod">
          <ac:chgData name="PAN Laura [EXT]" userId="95e7ab98-7610-4a9e-a26c-c7e694953724" providerId="ADAL" clId="{B0DBB8CE-5A36-4F9F-990B-42C02E142C41}" dt="2022-05-05T07:27:37.084" v="632" actId="1035"/>
          <ac:picMkLst>
            <pc:docMk/>
            <pc:sldMk cId="1942790732" sldId="370"/>
            <ac:picMk id="15" creationId="{4A422E24-B220-4586-8A23-267A13CD5EC4}"/>
          </ac:picMkLst>
        </pc:picChg>
        <pc:picChg chg="mod">
          <ac:chgData name="PAN Laura [EXT]" userId="95e7ab98-7610-4a9e-a26c-c7e694953724" providerId="ADAL" clId="{B0DBB8CE-5A36-4F9F-990B-42C02E142C41}" dt="2022-05-05T07:27:37.084" v="632" actId="1035"/>
          <ac:picMkLst>
            <pc:docMk/>
            <pc:sldMk cId="1942790732" sldId="370"/>
            <ac:picMk id="31" creationId="{6D8E5B4E-D085-4622-9F04-5DD37E42DF0A}"/>
          </ac:picMkLst>
        </pc:picChg>
        <pc:cxnChg chg="mod">
          <ac:chgData name="PAN Laura [EXT]" userId="95e7ab98-7610-4a9e-a26c-c7e694953724" providerId="ADAL" clId="{B0DBB8CE-5A36-4F9F-990B-42C02E142C41}" dt="2022-05-05T07:27:37.084" v="632" actId="1035"/>
          <ac:cxnSpMkLst>
            <pc:docMk/>
            <pc:sldMk cId="1942790732" sldId="370"/>
            <ac:cxnSpMk id="5" creationId="{6D75F9C1-CAC4-4ADF-86FA-AB0B27738FBC}"/>
          </ac:cxnSpMkLst>
        </pc:cxnChg>
        <pc:cxnChg chg="mod">
          <ac:chgData name="PAN Laura [EXT]" userId="95e7ab98-7610-4a9e-a26c-c7e694953724" providerId="ADAL" clId="{B0DBB8CE-5A36-4F9F-990B-42C02E142C41}" dt="2022-05-05T07:27:37.084" v="632" actId="1035"/>
          <ac:cxnSpMkLst>
            <pc:docMk/>
            <pc:sldMk cId="1942790732" sldId="370"/>
            <ac:cxnSpMk id="26" creationId="{FAC786FC-CC2F-482F-A66B-77A4FB65620B}"/>
          </ac:cxnSpMkLst>
        </pc:cxnChg>
      </pc:sldChg>
    </pc:docChg>
  </pc:docChgLst>
  <pc:docChgLst>
    <pc:chgData name="PAN Laura [EXT]" userId="95e7ab98-7610-4a9e-a26c-c7e694953724" providerId="ADAL" clId="{8E5F5F0E-EC87-436C-B01E-974A9550D48C}"/>
    <pc:docChg chg="custSel addSld modSld">
      <pc:chgData name="PAN Laura [EXT]" userId="95e7ab98-7610-4a9e-a26c-c7e694953724" providerId="ADAL" clId="{8E5F5F0E-EC87-436C-B01E-974A9550D48C}" dt="2022-05-04T15:14:32.517" v="499"/>
      <pc:docMkLst>
        <pc:docMk/>
      </pc:docMkLst>
      <pc:sldChg chg="modSp mod">
        <pc:chgData name="PAN Laura [EXT]" userId="95e7ab98-7610-4a9e-a26c-c7e694953724" providerId="ADAL" clId="{8E5F5F0E-EC87-436C-B01E-974A9550D48C}" dt="2022-05-04T14:37:42.362" v="493" actId="20577"/>
        <pc:sldMkLst>
          <pc:docMk/>
          <pc:sldMk cId="3777835180" sldId="258"/>
        </pc:sldMkLst>
        <pc:spChg chg="mod">
          <ac:chgData name="PAN Laura [EXT]" userId="95e7ab98-7610-4a9e-a26c-c7e694953724" providerId="ADAL" clId="{8E5F5F0E-EC87-436C-B01E-974A9550D48C}" dt="2022-05-04T14:37:42.362" v="493" actId="20577"/>
          <ac:spMkLst>
            <pc:docMk/>
            <pc:sldMk cId="3777835180" sldId="258"/>
            <ac:spMk id="3" creationId="{93E3104C-EE1F-CA41-A92E-F112BF9B7380}"/>
          </ac:spMkLst>
        </pc:spChg>
      </pc:sldChg>
      <pc:sldChg chg="modSp mod">
        <pc:chgData name="PAN Laura [EXT]" userId="95e7ab98-7610-4a9e-a26c-c7e694953724" providerId="ADAL" clId="{8E5F5F0E-EC87-436C-B01E-974A9550D48C}" dt="2022-05-03T06:51:25.662" v="276" actId="207"/>
        <pc:sldMkLst>
          <pc:docMk/>
          <pc:sldMk cId="364529595" sldId="298"/>
        </pc:sldMkLst>
        <pc:spChg chg="mod">
          <ac:chgData name="PAN Laura [EXT]" userId="95e7ab98-7610-4a9e-a26c-c7e694953724" providerId="ADAL" clId="{8E5F5F0E-EC87-436C-B01E-974A9550D48C}" dt="2022-05-03T06:51:25.662" v="276" actId="207"/>
          <ac:spMkLst>
            <pc:docMk/>
            <pc:sldMk cId="364529595" sldId="298"/>
            <ac:spMk id="2" creationId="{9A97256A-C9D8-4268-864B-3E4B98DBF16B}"/>
          </ac:spMkLst>
        </pc:spChg>
      </pc:sldChg>
      <pc:sldChg chg="modSp mod">
        <pc:chgData name="PAN Laura [EXT]" userId="95e7ab98-7610-4a9e-a26c-c7e694953724" providerId="ADAL" clId="{8E5F5F0E-EC87-436C-B01E-974A9550D48C}" dt="2022-05-04T15:14:32.517" v="499"/>
        <pc:sldMkLst>
          <pc:docMk/>
          <pc:sldMk cId="1725439663" sldId="364"/>
        </pc:sldMkLst>
        <pc:spChg chg="mod">
          <ac:chgData name="PAN Laura [EXT]" userId="95e7ab98-7610-4a9e-a26c-c7e694953724" providerId="ADAL" clId="{8E5F5F0E-EC87-436C-B01E-974A9550D48C}" dt="2022-04-27T09:50:36.513" v="10" actId="14100"/>
          <ac:spMkLst>
            <pc:docMk/>
            <pc:sldMk cId="1725439663" sldId="364"/>
            <ac:spMk id="4" creationId="{83602763-20CF-48D8-974E-0A48681D7B20}"/>
          </ac:spMkLst>
        </pc:spChg>
        <pc:spChg chg="mod">
          <ac:chgData name="PAN Laura [EXT]" userId="95e7ab98-7610-4a9e-a26c-c7e694953724" providerId="ADAL" clId="{8E5F5F0E-EC87-436C-B01E-974A9550D48C}" dt="2022-04-27T09:50:44.412" v="20" actId="1035"/>
          <ac:spMkLst>
            <pc:docMk/>
            <pc:sldMk cId="1725439663" sldId="364"/>
            <ac:spMk id="5" creationId="{8015BEB3-DF9B-4FE7-BBC6-7CFCD3F1DD47}"/>
          </ac:spMkLst>
        </pc:spChg>
        <pc:spChg chg="mod">
          <ac:chgData name="PAN Laura [EXT]" userId="95e7ab98-7610-4a9e-a26c-c7e694953724" providerId="ADAL" clId="{8E5F5F0E-EC87-436C-B01E-974A9550D48C}" dt="2022-04-27T09:50:48.715" v="21" actId="14100"/>
          <ac:spMkLst>
            <pc:docMk/>
            <pc:sldMk cId="1725439663" sldId="364"/>
            <ac:spMk id="6" creationId="{16F91D42-3827-4EF2-89CE-D1E7BE29F75A}"/>
          </ac:spMkLst>
        </pc:spChg>
        <pc:spChg chg="mod">
          <ac:chgData name="PAN Laura [EXT]" userId="95e7ab98-7610-4a9e-a26c-c7e694953724" providerId="ADAL" clId="{8E5F5F0E-EC87-436C-B01E-974A9550D48C}" dt="2022-04-27T09:50:55.149" v="26" actId="1035"/>
          <ac:spMkLst>
            <pc:docMk/>
            <pc:sldMk cId="1725439663" sldId="364"/>
            <ac:spMk id="7" creationId="{542D91B1-4BA0-402B-8A7B-2BF658C67D19}"/>
          </ac:spMkLst>
        </pc:spChg>
        <pc:spChg chg="mod">
          <ac:chgData name="PAN Laura [EXT]" userId="95e7ab98-7610-4a9e-a26c-c7e694953724" providerId="ADAL" clId="{8E5F5F0E-EC87-436C-B01E-974A9550D48C}" dt="2022-04-27T09:52:30.373" v="63" actId="14100"/>
          <ac:spMkLst>
            <pc:docMk/>
            <pc:sldMk cId="1725439663" sldId="364"/>
            <ac:spMk id="8" creationId="{7C4CA553-AB4B-461F-8303-FF4D3144A1B8}"/>
          </ac:spMkLst>
        </pc:spChg>
        <pc:spChg chg="mod">
          <ac:chgData name="PAN Laura [EXT]" userId="95e7ab98-7610-4a9e-a26c-c7e694953724" providerId="ADAL" clId="{8E5F5F0E-EC87-436C-B01E-974A9550D48C}" dt="2022-04-27T09:52:30.373" v="63" actId="14100"/>
          <ac:spMkLst>
            <pc:docMk/>
            <pc:sldMk cId="1725439663" sldId="364"/>
            <ac:spMk id="9" creationId="{1090C077-96C9-4F03-9C8A-74AD52E571A3}"/>
          </ac:spMkLst>
        </pc:spChg>
        <pc:spChg chg="mod">
          <ac:chgData name="PAN Laura [EXT]" userId="95e7ab98-7610-4a9e-a26c-c7e694953724" providerId="ADAL" clId="{8E5F5F0E-EC87-436C-B01E-974A9550D48C}" dt="2022-05-04T15:14:32.517" v="499"/>
          <ac:spMkLst>
            <pc:docMk/>
            <pc:sldMk cId="1725439663" sldId="364"/>
            <ac:spMk id="10" creationId="{E0AE785E-AFD8-44D5-B992-AA0CAA6D03E0}"/>
          </ac:spMkLst>
        </pc:spChg>
        <pc:spChg chg="mod">
          <ac:chgData name="PAN Laura [EXT]" userId="95e7ab98-7610-4a9e-a26c-c7e694953724" providerId="ADAL" clId="{8E5F5F0E-EC87-436C-B01E-974A9550D48C}" dt="2022-04-27T09:53:13.089" v="151" actId="20577"/>
          <ac:spMkLst>
            <pc:docMk/>
            <pc:sldMk cId="1725439663" sldId="364"/>
            <ac:spMk id="11" creationId="{1035C924-670E-41A4-A73F-DF0878008F5C}"/>
          </ac:spMkLst>
        </pc:spChg>
        <pc:spChg chg="mod">
          <ac:chgData name="PAN Laura [EXT]" userId="95e7ab98-7610-4a9e-a26c-c7e694953724" providerId="ADAL" clId="{8E5F5F0E-EC87-436C-B01E-974A9550D48C}" dt="2022-05-04T14:36:20.373" v="476" actId="122"/>
          <ac:spMkLst>
            <pc:docMk/>
            <pc:sldMk cId="1725439663" sldId="364"/>
            <ac:spMk id="14" creationId="{919A749C-2375-4E26-9386-C95DA1ACE9DA}"/>
          </ac:spMkLst>
        </pc:spChg>
        <pc:picChg chg="mod">
          <ac:chgData name="PAN Laura [EXT]" userId="95e7ab98-7610-4a9e-a26c-c7e694953724" providerId="ADAL" clId="{8E5F5F0E-EC87-436C-B01E-974A9550D48C}" dt="2022-04-27T09:50:44.412" v="20" actId="1035"/>
          <ac:picMkLst>
            <pc:docMk/>
            <pc:sldMk cId="1725439663" sldId="364"/>
            <ac:picMk id="15" creationId="{2AD7135D-1285-4E6A-852C-D9592EF33076}"/>
          </ac:picMkLst>
        </pc:picChg>
      </pc:sldChg>
      <pc:sldChg chg="addSp modSp mod">
        <pc:chgData name="PAN Laura [EXT]" userId="95e7ab98-7610-4a9e-a26c-c7e694953724" providerId="ADAL" clId="{8E5F5F0E-EC87-436C-B01E-974A9550D48C}" dt="2022-05-04T14:25:18.715" v="310" actId="732"/>
        <pc:sldMkLst>
          <pc:docMk/>
          <pc:sldMk cId="2215858833" sldId="365"/>
        </pc:sldMkLst>
        <pc:picChg chg="add mod modCrop">
          <ac:chgData name="PAN Laura [EXT]" userId="95e7ab98-7610-4a9e-a26c-c7e694953724" providerId="ADAL" clId="{8E5F5F0E-EC87-436C-B01E-974A9550D48C}" dt="2022-05-04T14:25:18.715" v="310" actId="732"/>
          <ac:picMkLst>
            <pc:docMk/>
            <pc:sldMk cId="2215858833" sldId="365"/>
            <ac:picMk id="12" creationId="{E7037AE6-FBE7-411E-B0AA-BCBAFCC53E84}"/>
          </ac:picMkLst>
        </pc:picChg>
      </pc:sldChg>
      <pc:sldChg chg="modSp mod">
        <pc:chgData name="PAN Laura [EXT]" userId="95e7ab98-7610-4a9e-a26c-c7e694953724" providerId="ADAL" clId="{8E5F5F0E-EC87-436C-B01E-974A9550D48C}" dt="2022-05-04T14:36:43.589" v="478" actId="20577"/>
        <pc:sldMkLst>
          <pc:docMk/>
          <pc:sldMk cId="2178688490" sldId="367"/>
        </pc:sldMkLst>
        <pc:spChg chg="mod">
          <ac:chgData name="PAN Laura [EXT]" userId="95e7ab98-7610-4a9e-a26c-c7e694953724" providerId="ADAL" clId="{8E5F5F0E-EC87-436C-B01E-974A9550D48C}" dt="2022-05-04T14:36:43.589" v="478" actId="20577"/>
          <ac:spMkLst>
            <pc:docMk/>
            <pc:sldMk cId="2178688490" sldId="367"/>
            <ac:spMk id="17" creationId="{1EF49A75-BAF5-4989-BD17-2D48CC93BEE5}"/>
          </ac:spMkLst>
        </pc:spChg>
        <pc:spChg chg="mod">
          <ac:chgData name="PAN Laura [EXT]" userId="95e7ab98-7610-4a9e-a26c-c7e694953724" providerId="ADAL" clId="{8E5F5F0E-EC87-436C-B01E-974A9550D48C}" dt="2022-05-04T14:36:15.357" v="474" actId="14100"/>
          <ac:spMkLst>
            <pc:docMk/>
            <pc:sldMk cId="2178688490" sldId="367"/>
            <ac:spMk id="33" creationId="{4798CD62-6B8F-4135-9633-8D05335A6123}"/>
          </ac:spMkLst>
        </pc:spChg>
      </pc:sldChg>
      <pc:sldChg chg="addSp delSp modSp add mod modShow">
        <pc:chgData name="PAN Laura [EXT]" userId="95e7ab98-7610-4a9e-a26c-c7e694953724" providerId="ADAL" clId="{8E5F5F0E-EC87-436C-B01E-974A9550D48C}" dt="2022-05-04T14:37:11.184" v="488" actId="729"/>
        <pc:sldMkLst>
          <pc:docMk/>
          <pc:sldMk cId="1658663698" sldId="368"/>
        </pc:sldMkLst>
        <pc:spChg chg="del">
          <ac:chgData name="PAN Laura [EXT]" userId="95e7ab98-7610-4a9e-a26c-c7e694953724" providerId="ADAL" clId="{8E5F5F0E-EC87-436C-B01E-974A9550D48C}" dt="2022-04-27T10:36:20.315" v="161" actId="478"/>
          <ac:spMkLst>
            <pc:docMk/>
            <pc:sldMk cId="1658663698" sldId="368"/>
            <ac:spMk id="2" creationId="{9A97256A-C9D8-4268-864B-3E4B98DBF16B}"/>
          </ac:spMkLst>
        </pc:spChg>
        <pc:spChg chg="add del mod">
          <ac:chgData name="PAN Laura [EXT]" userId="95e7ab98-7610-4a9e-a26c-c7e694953724" providerId="ADAL" clId="{8E5F5F0E-EC87-436C-B01E-974A9550D48C}" dt="2022-04-27T10:36:21.933" v="162" actId="478"/>
          <ac:spMkLst>
            <pc:docMk/>
            <pc:sldMk cId="1658663698" sldId="368"/>
            <ac:spMk id="4" creationId="{AD508667-A752-413C-B76C-296F2F782E5A}"/>
          </ac:spMkLst>
        </pc:spChg>
        <pc:spChg chg="del">
          <ac:chgData name="PAN Laura [EXT]" userId="95e7ab98-7610-4a9e-a26c-c7e694953724" providerId="ADAL" clId="{8E5F5F0E-EC87-436C-B01E-974A9550D48C}" dt="2022-04-27T10:36:20.315" v="161" actId="478"/>
          <ac:spMkLst>
            <pc:docMk/>
            <pc:sldMk cId="1658663698" sldId="368"/>
            <ac:spMk id="12" creationId="{78F58CD9-C6C4-4C19-8C5C-AAE66A003BD8}"/>
          </ac:spMkLst>
        </pc:spChg>
        <pc:spChg chg="del">
          <ac:chgData name="PAN Laura [EXT]" userId="95e7ab98-7610-4a9e-a26c-c7e694953724" providerId="ADAL" clId="{8E5F5F0E-EC87-436C-B01E-974A9550D48C}" dt="2022-04-27T10:36:20.315" v="161" actId="478"/>
          <ac:spMkLst>
            <pc:docMk/>
            <pc:sldMk cId="1658663698" sldId="368"/>
            <ac:spMk id="13" creationId="{5BDBEAC9-409A-484E-B7F0-2B2375C53FAC}"/>
          </ac:spMkLst>
        </pc:spChg>
        <pc:spChg chg="del">
          <ac:chgData name="PAN Laura [EXT]" userId="95e7ab98-7610-4a9e-a26c-c7e694953724" providerId="ADAL" clId="{8E5F5F0E-EC87-436C-B01E-974A9550D48C}" dt="2022-04-27T10:36:20.315" v="161" actId="478"/>
          <ac:spMkLst>
            <pc:docMk/>
            <pc:sldMk cId="1658663698" sldId="368"/>
            <ac:spMk id="14" creationId="{4431DAA7-3530-4FA8-95A8-9F2E4CC81596}"/>
          </ac:spMkLst>
        </pc:spChg>
        <pc:spChg chg="add mod">
          <ac:chgData name="PAN Laura [EXT]" userId="95e7ab98-7610-4a9e-a26c-c7e694953724" providerId="ADAL" clId="{8E5F5F0E-EC87-436C-B01E-974A9550D48C}" dt="2022-05-04T14:37:08.474" v="487" actId="20577"/>
          <ac:spMkLst>
            <pc:docMk/>
            <pc:sldMk cId="1658663698" sldId="368"/>
            <ac:spMk id="15" creationId="{98AE9709-05F5-4ED3-A64F-F850948CAA92}"/>
          </ac:spMkLst>
        </pc:spChg>
        <pc:spChg chg="del">
          <ac:chgData name="PAN Laura [EXT]" userId="95e7ab98-7610-4a9e-a26c-c7e694953724" providerId="ADAL" clId="{8E5F5F0E-EC87-436C-B01E-974A9550D48C}" dt="2022-04-27T10:36:20.315" v="161" actId="478"/>
          <ac:spMkLst>
            <pc:docMk/>
            <pc:sldMk cId="1658663698" sldId="368"/>
            <ac:spMk id="17" creationId="{1EF49A75-BAF5-4989-BD17-2D48CC93BEE5}"/>
          </ac:spMkLst>
        </pc:spChg>
        <pc:spChg chg="del">
          <ac:chgData name="PAN Laura [EXT]" userId="95e7ab98-7610-4a9e-a26c-c7e694953724" providerId="ADAL" clId="{8E5F5F0E-EC87-436C-B01E-974A9550D48C}" dt="2022-04-27T10:36:20.315" v="161" actId="478"/>
          <ac:spMkLst>
            <pc:docMk/>
            <pc:sldMk cId="1658663698" sldId="368"/>
            <ac:spMk id="21" creationId="{650E0FD8-5E18-4B06-9E5F-5488C0284F56}"/>
          </ac:spMkLst>
        </pc:spChg>
        <pc:spChg chg="del">
          <ac:chgData name="PAN Laura [EXT]" userId="95e7ab98-7610-4a9e-a26c-c7e694953724" providerId="ADAL" clId="{8E5F5F0E-EC87-436C-B01E-974A9550D48C}" dt="2022-04-27T10:36:20.315" v="161" actId="478"/>
          <ac:spMkLst>
            <pc:docMk/>
            <pc:sldMk cId="1658663698" sldId="368"/>
            <ac:spMk id="23" creationId="{8CD8F670-5703-4663-ABA3-A77BD5DEE7D9}"/>
          </ac:spMkLst>
        </pc:spChg>
        <pc:spChg chg="del">
          <ac:chgData name="PAN Laura [EXT]" userId="95e7ab98-7610-4a9e-a26c-c7e694953724" providerId="ADAL" clId="{8E5F5F0E-EC87-436C-B01E-974A9550D48C}" dt="2022-04-27T10:36:20.315" v="161" actId="478"/>
          <ac:spMkLst>
            <pc:docMk/>
            <pc:sldMk cId="1658663698" sldId="368"/>
            <ac:spMk id="33" creationId="{4798CD62-6B8F-4135-9633-8D05335A6123}"/>
          </ac:spMkLst>
        </pc:spChg>
        <pc:picChg chg="del">
          <ac:chgData name="PAN Laura [EXT]" userId="95e7ab98-7610-4a9e-a26c-c7e694953724" providerId="ADAL" clId="{8E5F5F0E-EC87-436C-B01E-974A9550D48C}" dt="2022-04-27T10:36:20.315" v="161" actId="478"/>
          <ac:picMkLst>
            <pc:docMk/>
            <pc:sldMk cId="1658663698" sldId="368"/>
            <ac:picMk id="31" creationId="{6D8E5B4E-D085-4622-9F04-5DD37E42DF0A}"/>
          </ac:picMkLst>
        </pc:picChg>
        <pc:cxnChg chg="del">
          <ac:chgData name="PAN Laura [EXT]" userId="95e7ab98-7610-4a9e-a26c-c7e694953724" providerId="ADAL" clId="{8E5F5F0E-EC87-436C-B01E-974A9550D48C}" dt="2022-04-27T10:36:20.315" v="161" actId="478"/>
          <ac:cxnSpMkLst>
            <pc:docMk/>
            <pc:sldMk cId="1658663698" sldId="368"/>
            <ac:cxnSpMk id="5" creationId="{6D75F9C1-CAC4-4ADF-86FA-AB0B27738FBC}"/>
          </ac:cxnSpMkLst>
        </pc:cxnChg>
        <pc:cxnChg chg="del mod">
          <ac:chgData name="PAN Laura [EXT]" userId="95e7ab98-7610-4a9e-a26c-c7e694953724" providerId="ADAL" clId="{8E5F5F0E-EC87-436C-B01E-974A9550D48C}" dt="2022-04-27T10:36:20.315" v="161" actId="478"/>
          <ac:cxnSpMkLst>
            <pc:docMk/>
            <pc:sldMk cId="1658663698" sldId="368"/>
            <ac:cxnSpMk id="26" creationId="{FAC786FC-CC2F-482F-A66B-77A4FB65620B}"/>
          </ac:cxnSpMkLst>
        </pc:cxnChg>
      </pc:sldChg>
      <pc:sldChg chg="addSp delSp modSp add mod">
        <pc:chgData name="PAN Laura [EXT]" userId="95e7ab98-7610-4a9e-a26c-c7e694953724" providerId="ADAL" clId="{8E5F5F0E-EC87-436C-B01E-974A9550D48C}" dt="2022-05-04T14:35:48.195" v="473" actId="20577"/>
        <pc:sldMkLst>
          <pc:docMk/>
          <pc:sldMk cId="482234352" sldId="369"/>
        </pc:sldMkLst>
        <pc:spChg chg="mod">
          <ac:chgData name="PAN Laura [EXT]" userId="95e7ab98-7610-4a9e-a26c-c7e694953724" providerId="ADAL" clId="{8E5F5F0E-EC87-436C-B01E-974A9550D48C}" dt="2022-05-04T14:33:48.822" v="353" actId="20577"/>
          <ac:spMkLst>
            <pc:docMk/>
            <pc:sldMk cId="482234352" sldId="369"/>
            <ac:spMk id="4" creationId="{83602763-20CF-48D8-974E-0A48681D7B20}"/>
          </ac:spMkLst>
        </pc:spChg>
        <pc:spChg chg="mod">
          <ac:chgData name="PAN Laura [EXT]" userId="95e7ab98-7610-4a9e-a26c-c7e694953724" providerId="ADAL" clId="{8E5F5F0E-EC87-436C-B01E-974A9550D48C}" dt="2022-05-04T14:35:24.942" v="464" actId="20577"/>
          <ac:spMkLst>
            <pc:docMk/>
            <pc:sldMk cId="482234352" sldId="369"/>
            <ac:spMk id="8" creationId="{7C4CA553-AB4B-461F-8303-FF4D3144A1B8}"/>
          </ac:spMkLst>
        </pc:spChg>
        <pc:spChg chg="mod">
          <ac:chgData name="PAN Laura [EXT]" userId="95e7ab98-7610-4a9e-a26c-c7e694953724" providerId="ADAL" clId="{8E5F5F0E-EC87-436C-B01E-974A9550D48C}" dt="2022-05-04T14:33:58.507" v="378" actId="20577"/>
          <ac:spMkLst>
            <pc:docMk/>
            <pc:sldMk cId="482234352" sldId="369"/>
            <ac:spMk id="15" creationId="{49972335-9BA3-4DAE-83EC-A88CCE4B4621}"/>
          </ac:spMkLst>
        </pc:spChg>
        <pc:spChg chg="mod">
          <ac:chgData name="PAN Laura [EXT]" userId="95e7ab98-7610-4a9e-a26c-c7e694953724" providerId="ADAL" clId="{8E5F5F0E-EC87-436C-B01E-974A9550D48C}" dt="2022-05-04T14:35:48.195" v="473" actId="20577"/>
          <ac:spMkLst>
            <pc:docMk/>
            <pc:sldMk cId="482234352" sldId="369"/>
            <ac:spMk id="19" creationId="{93A3A31D-D29E-4AD9-A3F8-B93161E83203}"/>
          </ac:spMkLst>
        </pc:spChg>
        <pc:picChg chg="del">
          <ac:chgData name="PAN Laura [EXT]" userId="95e7ab98-7610-4a9e-a26c-c7e694953724" providerId="ADAL" clId="{8E5F5F0E-EC87-436C-B01E-974A9550D48C}" dt="2022-05-04T14:31:18.768" v="312" actId="478"/>
          <ac:picMkLst>
            <pc:docMk/>
            <pc:sldMk cId="482234352" sldId="369"/>
            <ac:picMk id="12" creationId="{E7037AE6-FBE7-411E-B0AA-BCBAFCC53E84}"/>
          </ac:picMkLst>
        </pc:picChg>
        <pc:picChg chg="add mod">
          <ac:chgData name="PAN Laura [EXT]" userId="95e7ab98-7610-4a9e-a26c-c7e694953724" providerId="ADAL" clId="{8E5F5F0E-EC87-436C-B01E-974A9550D48C}" dt="2022-05-04T14:31:25.055" v="320" actId="1035"/>
          <ac:picMkLst>
            <pc:docMk/>
            <pc:sldMk cId="482234352" sldId="369"/>
            <ac:picMk id="13" creationId="{42CBD092-D219-4074-B5BD-0AABDD6BE78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79B7EE8-CEE6-8744-AB35-FA32AEEA43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94791CA-0247-9C40-8391-612F4AFE82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2D0EE-62FC-9A42-87AA-8BF609D9A4D1}" type="datetimeFigureOut">
              <a:rPr lang="fr-FR" smtClean="0"/>
              <a:t>05/05/2022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1701B6-A525-664C-A676-15FC6A08A3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E301C0-B3FA-4047-84C9-8C98F147A0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822DA-A298-C444-959C-90DB1F8160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442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51D0A-C8FC-4036-920D-F6368EA9338F}" type="datetimeFigureOut">
              <a:rPr lang="fr-FR" smtClean="0"/>
              <a:t>05/05/2022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CB3C8-9700-45E0-B510-B3127937C5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753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ED540DF-BEE5-764A-816A-0AF69C7B1A7C}"/>
              </a:ext>
            </a:extLst>
          </p:cNvPr>
          <p:cNvSpPr/>
          <p:nvPr userDrawn="1"/>
        </p:nvSpPr>
        <p:spPr>
          <a:xfrm>
            <a:off x="346322" y="1942531"/>
            <a:ext cx="112704" cy="1114568"/>
          </a:xfrm>
          <a:prstGeom prst="rect">
            <a:avLst/>
          </a:prstGeom>
          <a:solidFill>
            <a:srgbClr val="FA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  <a:latin typeface="Lato Regular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05CA0A-7490-C34B-A746-0BF9F01EABBA}"/>
              </a:ext>
            </a:extLst>
          </p:cNvPr>
          <p:cNvSpPr/>
          <p:nvPr userDrawn="1"/>
        </p:nvSpPr>
        <p:spPr>
          <a:xfrm>
            <a:off x="0" y="6313714"/>
            <a:ext cx="12192000" cy="5442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4E463224-DE31-7A44-9120-AFFFF406F1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848754"/>
            <a:ext cx="9856040" cy="1325563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92754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fr-FR"/>
              <a:t>VOTRE TITRE</a:t>
            </a:r>
            <a:br>
              <a:rPr lang="fr-FR"/>
            </a:br>
            <a:r>
              <a:rPr lang="fr-FR"/>
              <a:t>ICI SUR 2 LIGNES MAXIMUM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08A49923-23CB-BC4F-84CB-978DCA76C5B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3288122"/>
            <a:ext cx="8895603" cy="15806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0927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Sous-titre (facultatif)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E6E29568-7332-0D4F-BBFE-B37CE96E7D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485169"/>
            <a:ext cx="12192000" cy="3213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Auteur et/ou direction - date</a:t>
            </a:r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0560000" y="501021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598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 tex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E7CFFC37-BCCE-9740-BB5A-58E136AF70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27104" y="809625"/>
            <a:ext cx="3872705" cy="635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000" b="1">
                <a:solidFill>
                  <a:srgbClr val="FAB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7E7547E-9CCB-1042-AF39-C562A37C525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27103" y="1751806"/>
            <a:ext cx="3872705" cy="17343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Texte</a:t>
            </a:r>
          </a:p>
        </p:txBody>
      </p:sp>
      <p:sp>
        <p:nvSpPr>
          <p:cNvPr id="10" name="Espace réservé du texte 10">
            <a:extLst>
              <a:ext uri="{FF2B5EF4-FFF2-40B4-BE49-F238E27FC236}">
                <a16:creationId xmlns:a16="http://schemas.microsoft.com/office/drawing/2014/main" id="{0774A6F8-A8C3-1140-A85E-D1959269AB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42219" y="2836068"/>
            <a:ext cx="3872705" cy="5429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rgbClr val="1937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2">
            <a:extLst>
              <a:ext uri="{FF2B5EF4-FFF2-40B4-BE49-F238E27FC236}">
                <a16:creationId xmlns:a16="http://schemas.microsoft.com/office/drawing/2014/main" id="{27BBA711-676D-1346-A46C-3F9E06D4FEC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42219" y="3721100"/>
            <a:ext cx="3872705" cy="2079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24898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0D8E1EF5-E003-2A4E-A188-A6FBA8800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999305"/>
            <a:ext cx="9144000" cy="613568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3600" b="1" i="0">
                <a:solidFill>
                  <a:srgbClr val="0927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CHIFFRES CLEFS</a:t>
            </a:r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DCFE3FB5-FFC0-8244-888C-FE0479E45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24000" y="2072252"/>
            <a:ext cx="3633788" cy="35369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</a:lstStyle>
          <a:p>
            <a:endParaRPr lang="fr-FR"/>
          </a:p>
        </p:txBody>
      </p:sp>
      <p:sp>
        <p:nvSpPr>
          <p:cNvPr id="12" name="Espace réservé du texte 9">
            <a:extLst>
              <a:ext uri="{FF2B5EF4-FFF2-40B4-BE49-F238E27FC236}">
                <a16:creationId xmlns:a16="http://schemas.microsoft.com/office/drawing/2014/main" id="{0F92A948-2031-944A-AD65-732B35A2E0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836444"/>
            <a:ext cx="12192000" cy="5929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rgbClr val="0927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Légende ou source</a:t>
            </a:r>
          </a:p>
        </p:txBody>
      </p:sp>
    </p:spTree>
    <p:extLst>
      <p:ext uri="{BB962C8B-B14F-4D97-AF65-F5344CB8AC3E}">
        <p14:creationId xmlns:p14="http://schemas.microsoft.com/office/powerpoint/2010/main" val="1380322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377011FF-B15D-3942-BCCF-4556C63076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020381"/>
            <a:ext cx="9144000" cy="602457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3600" b="1">
                <a:solidFill>
                  <a:srgbClr val="1937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COULEURS DE GRAPHIQUES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4B4C3D52-9489-A242-9AAF-9587492F2D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708651"/>
            <a:ext cx="12192000" cy="2992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rgbClr val="1937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Légende ou source</a:t>
            </a:r>
          </a:p>
        </p:txBody>
      </p:sp>
    </p:spTree>
    <p:extLst>
      <p:ext uri="{BB962C8B-B14F-4D97-AF65-F5344CB8AC3E}">
        <p14:creationId xmlns:p14="http://schemas.microsoft.com/office/powerpoint/2010/main" val="246297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nd de page li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1486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ADAB1C-6BFC-EF49-8B63-1C6B1B014CE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itoyenne" panose="00000500000000000000" pitchFamily="50" charset="0"/>
            </a:endParaRP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DE0A083F-D81F-E44A-8D84-537BF086FF52}"/>
              </a:ext>
            </a:extLst>
          </p:cNvPr>
          <p:cNvSpPr txBox="1"/>
          <p:nvPr userDrawn="1"/>
        </p:nvSpPr>
        <p:spPr>
          <a:xfrm>
            <a:off x="2960248" y="2298900"/>
            <a:ext cx="84649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>
                <a:solidFill>
                  <a:schemeClr val="bg1"/>
                </a:solidFill>
                <a:latin typeface="Citoyenne Black" panose="00000A00000000000000" pitchFamily="50" charset="0"/>
                <a:ea typeface="Lato" charset="0"/>
                <a:cs typeface="Lato" charset="0"/>
              </a:rPr>
              <a:t>ANNEXES </a:t>
            </a:r>
            <a:endParaRPr lang="en-US" sz="19900" b="1">
              <a:solidFill>
                <a:schemeClr val="bg1"/>
              </a:solidFill>
              <a:latin typeface="Citoyenne Black" panose="00000A00000000000000" pitchFamily="50" charset="0"/>
              <a:ea typeface="Lato" charset="0"/>
              <a:cs typeface="Lato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5786EF-B3F6-D94B-BD18-06DBA4598665}"/>
              </a:ext>
            </a:extLst>
          </p:cNvPr>
          <p:cNvSpPr/>
          <p:nvPr userDrawn="1"/>
        </p:nvSpPr>
        <p:spPr>
          <a:xfrm>
            <a:off x="3968439" y="2634666"/>
            <a:ext cx="153908" cy="899516"/>
          </a:xfrm>
          <a:prstGeom prst="rect">
            <a:avLst/>
          </a:prstGeom>
          <a:solidFill>
            <a:srgbClr val="0927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BE00"/>
              </a:solidFill>
              <a:latin typeface="Citoyenne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381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A7131BB-B11D-F946-95CF-1CB3332FAFBD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itoyenne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639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8D9B9DE-3454-D540-8CF9-B1BC2893448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itoyenne" panose="00000500000000000000" pitchFamily="50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6706BB-78AC-9142-998D-C25F06B64091}"/>
              </a:ext>
            </a:extLst>
          </p:cNvPr>
          <p:cNvSpPr/>
          <p:nvPr userDrawn="1"/>
        </p:nvSpPr>
        <p:spPr>
          <a:xfrm>
            <a:off x="685109" y="856006"/>
            <a:ext cx="119408" cy="467182"/>
          </a:xfrm>
          <a:prstGeom prst="rect">
            <a:avLst/>
          </a:prstGeom>
          <a:solidFill>
            <a:srgbClr val="0927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  <a:latin typeface="Lato Regular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B68A048-F3A8-7348-B5B7-CDA486F53652}"/>
              </a:ext>
            </a:extLst>
          </p:cNvPr>
          <p:cNvSpPr txBox="1">
            <a:spLocks/>
          </p:cNvSpPr>
          <p:nvPr userDrawn="1"/>
        </p:nvSpPr>
        <p:spPr>
          <a:xfrm>
            <a:off x="838200" y="762229"/>
            <a:ext cx="985604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92754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fr-FR">
                <a:solidFill>
                  <a:schemeClr val="bg1"/>
                </a:solidFill>
              </a:rPr>
              <a:t>SOMMAIRE</a:t>
            </a:r>
          </a:p>
        </p:txBody>
      </p:sp>
    </p:spTree>
    <p:extLst>
      <p:ext uri="{BB962C8B-B14F-4D97-AF65-F5344CB8AC3E}">
        <p14:creationId xmlns:p14="http://schemas.microsoft.com/office/powerpoint/2010/main" val="323754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gar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F9E640-6F68-3D4F-8A7C-99133E8B53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0DCC89-796E-E943-818D-170A4F7B3B65}" type="datetimeFigureOut">
              <a:rPr lang="fr-FR" smtClean="0"/>
              <a:t>05/05/2022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294308-AB9B-A942-8AB9-8E3D8331A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88B8E3-126C-7144-AF04-B4893CEA5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0FDE3E-F8BA-5443-897E-967A8758692B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F41866-395F-C444-9FD9-2643DD8AD3D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itoyenne" panose="00000500000000000000" pitchFamily="50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A934E4-3368-AF44-968E-E62780DA2506}"/>
              </a:ext>
            </a:extLst>
          </p:cNvPr>
          <p:cNvSpPr/>
          <p:nvPr userDrawn="1"/>
        </p:nvSpPr>
        <p:spPr>
          <a:xfrm>
            <a:off x="294930" y="3500652"/>
            <a:ext cx="96875" cy="375313"/>
          </a:xfrm>
          <a:prstGeom prst="rect">
            <a:avLst/>
          </a:prstGeom>
          <a:solidFill>
            <a:srgbClr val="FA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  <a:latin typeface="Citoyenne" panose="00000500000000000000" pitchFamily="50" charset="0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89CFA89-546E-D646-9681-A3FA1283C8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767" y="3444588"/>
            <a:ext cx="8909849" cy="58240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 b="1" i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VOTRE TITRE DE PARTIE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CCFDBD0C-0D67-3C45-A464-AA623C711E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7063" y="1271588"/>
            <a:ext cx="7526337" cy="2235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0" b="1">
                <a:solidFill>
                  <a:srgbClr val="FFFFFF">
                    <a:alpha val="51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01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C60770F-2778-014D-93E4-AA90198E6A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1512" y="4207669"/>
            <a:ext cx="5819775" cy="7000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Facultatif : l’essentiel de la partie</a:t>
            </a: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0260600" y="5430336"/>
            <a:ext cx="144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63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texte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>
            <a:extLst>
              <a:ext uri="{FF2B5EF4-FFF2-40B4-BE49-F238E27FC236}">
                <a16:creationId xmlns:a16="http://schemas.microsoft.com/office/drawing/2014/main" id="{4C54B30E-4A51-AD4F-9CF4-BF65810E46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704995"/>
            <a:ext cx="9144000" cy="92836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 i="0">
                <a:solidFill>
                  <a:srgbClr val="0927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VOTRE TITRE</a:t>
            </a:r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A7F749F1-E906-1543-9BD4-CB56E0FFA6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4000" y="2239963"/>
            <a:ext cx="9144000" cy="3182937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927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927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rgbClr val="0927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ABE00"/>
              </a:buClr>
              <a:buSzPct val="60000"/>
              <a:buFont typeface="Wingdings" pitchFamily="2" charset="2"/>
              <a:buChar char="q"/>
              <a:defRPr sz="1400">
                <a:solidFill>
                  <a:srgbClr val="1937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ABE00"/>
              </a:buClr>
              <a:buSzPct val="60000"/>
              <a:buFont typeface="Wingdings" pitchFamily="2" charset="2"/>
              <a:buChar char="q"/>
              <a:defRPr sz="1200">
                <a:solidFill>
                  <a:srgbClr val="193769"/>
                </a:solidFill>
              </a:defRPr>
            </a:lvl5pPr>
          </a:lstStyle>
          <a:p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44619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text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DC76BE3C-E9BF-6D45-A77B-39D7BD7CEF9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958055"/>
            <a:ext cx="9144000" cy="671536"/>
          </a:xfrm>
          <a:prstGeom prst="rect">
            <a:avLst/>
          </a:prstGeom>
        </p:spPr>
        <p:txBody>
          <a:bodyPr anchor="b"/>
          <a:lstStyle>
            <a:lvl1pPr algn="l">
              <a:defRPr sz="3600" b="1" i="0">
                <a:solidFill>
                  <a:srgbClr val="0927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VOTRE TITRE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9040062-6C87-154D-87CF-294EF526FE1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2226947"/>
            <a:ext cx="9144000" cy="377598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1937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41060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C0D2F910-08B4-D449-8EE9-2437C90CB2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987840"/>
            <a:ext cx="12192000" cy="655074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1937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DEUX IMAGES EN COMPARAISON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6AD4E49-2162-7C47-8B53-FD5DCB1D16E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5152959"/>
            <a:ext cx="9144000" cy="5493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Texte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DA25E8-3DA6-C04D-B87C-A09523A17F5E}"/>
              </a:ext>
            </a:extLst>
          </p:cNvPr>
          <p:cNvSpPr/>
          <p:nvPr userDrawn="1"/>
        </p:nvSpPr>
        <p:spPr>
          <a:xfrm>
            <a:off x="4176965" y="2194640"/>
            <a:ext cx="1754324" cy="253954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itoyenne" panose="00000500000000000000" pitchFamily="50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83064E-163A-834A-BD87-5D41F18BAFA7}"/>
              </a:ext>
            </a:extLst>
          </p:cNvPr>
          <p:cNvSpPr/>
          <p:nvPr userDrawn="1"/>
        </p:nvSpPr>
        <p:spPr>
          <a:xfrm>
            <a:off x="8461975" y="2194640"/>
            <a:ext cx="1754324" cy="2539546"/>
          </a:xfrm>
          <a:prstGeom prst="rect">
            <a:avLst/>
          </a:prstGeom>
          <a:solidFill>
            <a:srgbClr val="1937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itoyenne" panose="00000500000000000000" pitchFamily="50" charset="0"/>
            </a:endParaRPr>
          </a:p>
        </p:txBody>
      </p:sp>
      <p:sp>
        <p:nvSpPr>
          <p:cNvPr id="12" name="Espace réservé du texte 20">
            <a:extLst>
              <a:ext uri="{FF2B5EF4-FFF2-40B4-BE49-F238E27FC236}">
                <a16:creationId xmlns:a16="http://schemas.microsoft.com/office/drawing/2014/main" id="{031CCC21-7235-3942-A039-2DB8E8AD7B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07668" y="2350748"/>
            <a:ext cx="1701800" cy="23834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Texte</a:t>
            </a:r>
          </a:p>
        </p:txBody>
      </p:sp>
      <p:sp>
        <p:nvSpPr>
          <p:cNvPr id="13" name="Espace réservé du texte 22">
            <a:extLst>
              <a:ext uri="{FF2B5EF4-FFF2-40B4-BE49-F238E27FC236}">
                <a16:creationId xmlns:a16="http://schemas.microsoft.com/office/drawing/2014/main" id="{5054CCC8-488E-3840-B516-B731E7F1A7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90627" y="2350748"/>
            <a:ext cx="1725672" cy="23834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Texte</a:t>
            </a:r>
          </a:p>
        </p:txBody>
      </p:sp>
      <p:sp>
        <p:nvSpPr>
          <p:cNvPr id="14" name="Espace réservé pour une image  24">
            <a:extLst>
              <a:ext uri="{FF2B5EF4-FFF2-40B4-BE49-F238E27FC236}">
                <a16:creationId xmlns:a16="http://schemas.microsoft.com/office/drawing/2014/main" id="{2E7700BB-B90C-D348-A646-9C4535FB39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00263" y="2195173"/>
            <a:ext cx="1879600" cy="253841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/>
              <a:t>Cliquez sur l’icone pour ajouter une image</a:t>
            </a:r>
          </a:p>
        </p:txBody>
      </p:sp>
      <p:sp>
        <p:nvSpPr>
          <p:cNvPr id="15" name="Espace réservé pour une image  35">
            <a:extLst>
              <a:ext uri="{FF2B5EF4-FFF2-40B4-BE49-F238E27FC236}">
                <a16:creationId xmlns:a16="http://schemas.microsoft.com/office/drawing/2014/main" id="{B0199F7F-D877-5D4F-8326-C2BCA3F6F7D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86513" y="2195173"/>
            <a:ext cx="1879600" cy="25384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l’icone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1368594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 table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>
            <a:extLst>
              <a:ext uri="{FF2B5EF4-FFF2-40B4-BE49-F238E27FC236}">
                <a16:creationId xmlns:a16="http://schemas.microsoft.com/office/drawing/2014/main" id="{CB3B7026-1572-C246-84A8-7CF3F32ACF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30147" y="1155675"/>
            <a:ext cx="9637853" cy="497782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3600" b="1" i="0">
                <a:solidFill>
                  <a:srgbClr val="0927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DEUX TABLEAUX EN COMPARAISON</a:t>
            </a: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29E40BF-8B91-B04F-9B64-92A3621884E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5355439"/>
            <a:ext cx="9144000" cy="2458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Texte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221AC5-A722-FC45-8E08-8C59F1B54038}"/>
              </a:ext>
            </a:extLst>
          </p:cNvPr>
          <p:cNvSpPr/>
          <p:nvPr userDrawn="1"/>
        </p:nvSpPr>
        <p:spPr>
          <a:xfrm>
            <a:off x="4176965" y="2414560"/>
            <a:ext cx="1754324" cy="2539546"/>
          </a:xfrm>
          <a:prstGeom prst="rect">
            <a:avLst/>
          </a:prstGeom>
          <a:solidFill>
            <a:srgbClr val="1937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itoyenne" panose="00000500000000000000" pitchFamily="50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F2068-8D67-C845-9967-9F0CBACB6BCA}"/>
              </a:ext>
            </a:extLst>
          </p:cNvPr>
          <p:cNvSpPr/>
          <p:nvPr userDrawn="1"/>
        </p:nvSpPr>
        <p:spPr>
          <a:xfrm>
            <a:off x="8461975" y="2414560"/>
            <a:ext cx="1754324" cy="253954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itoyenne" panose="00000500000000000000" pitchFamily="50" charset="0"/>
            </a:endParaRPr>
          </a:p>
        </p:txBody>
      </p:sp>
      <p:sp>
        <p:nvSpPr>
          <p:cNvPr id="14" name="Espace réservé du texte 12">
            <a:extLst>
              <a:ext uri="{FF2B5EF4-FFF2-40B4-BE49-F238E27FC236}">
                <a16:creationId xmlns:a16="http://schemas.microsoft.com/office/drawing/2014/main" id="{1D8C7D66-5C4C-154A-8399-C0ED45086B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22196" y="2530586"/>
            <a:ext cx="1709094" cy="234430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Texte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796FD98-24E3-B14C-837F-F34B44252AF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508670" y="2530585"/>
            <a:ext cx="1707629" cy="23443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Texte</a:t>
            </a:r>
          </a:p>
        </p:txBody>
      </p:sp>
      <p:sp>
        <p:nvSpPr>
          <p:cNvPr id="16" name="Espace réservé du tableau 16">
            <a:extLst>
              <a:ext uri="{FF2B5EF4-FFF2-40B4-BE49-F238E27FC236}">
                <a16:creationId xmlns:a16="http://schemas.microsoft.com/office/drawing/2014/main" id="{945E0D46-75D0-2D45-BB1A-220B0A27446B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1835149" y="2414560"/>
            <a:ext cx="2110885" cy="253954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l’icone pour ajouter un tableau</a:t>
            </a:r>
          </a:p>
        </p:txBody>
      </p:sp>
      <p:sp>
        <p:nvSpPr>
          <p:cNvPr id="17" name="Espace réservé du tableau 18">
            <a:extLst>
              <a:ext uri="{FF2B5EF4-FFF2-40B4-BE49-F238E27FC236}">
                <a16:creationId xmlns:a16="http://schemas.microsoft.com/office/drawing/2014/main" id="{F05112CA-A3A0-8148-8F11-940C1174C4D4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6162220" y="2414560"/>
            <a:ext cx="2111375" cy="253954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l’icone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120988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DFF95346-0C0E-DB4D-99D2-6ED33E06C5F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1884" y="1123432"/>
            <a:ext cx="10066116" cy="503919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3600" b="1">
                <a:solidFill>
                  <a:srgbClr val="1937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DEUX GRAPHIQUES EN COMPARAISON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0AA9220-C164-8743-AF78-D5C7DAC3E3D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5302400"/>
            <a:ext cx="9144000" cy="3832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Texte</a:t>
            </a:r>
          </a:p>
        </p:txBody>
      </p:sp>
      <p:sp>
        <p:nvSpPr>
          <p:cNvPr id="10" name="Espace réservé du graphique 17">
            <a:extLst>
              <a:ext uri="{FF2B5EF4-FFF2-40B4-BE49-F238E27FC236}">
                <a16:creationId xmlns:a16="http://schemas.microsoft.com/office/drawing/2014/main" id="{26F7F4A7-C6A1-9A45-B616-DC846A3176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1984375" y="2403516"/>
            <a:ext cx="2033588" cy="2538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l’icone pour ajouter un graphique</a:t>
            </a:r>
          </a:p>
        </p:txBody>
      </p:sp>
      <p:sp>
        <p:nvSpPr>
          <p:cNvPr id="11" name="Espace réservé du graphique 19">
            <a:extLst>
              <a:ext uri="{FF2B5EF4-FFF2-40B4-BE49-F238E27FC236}">
                <a16:creationId xmlns:a16="http://schemas.microsoft.com/office/drawing/2014/main" id="{CE02C658-B3E1-B643-88BF-E0807E93E37A}"/>
              </a:ext>
            </a:extLst>
          </p:cNvPr>
          <p:cNvSpPr>
            <a:spLocks noGrp="1"/>
          </p:cNvSpPr>
          <p:nvPr>
            <p:ph type="chart" sz="quarter" idx="12" hasCustomPrompt="1"/>
          </p:nvPr>
        </p:nvSpPr>
        <p:spPr>
          <a:xfrm>
            <a:off x="6179838" y="2402983"/>
            <a:ext cx="2033588" cy="25389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l’icone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64423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97A56F62-BCC2-BE42-8CD2-2E319284EF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883998"/>
            <a:ext cx="9144000" cy="74215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1937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VOTRE ÉQUIPE OU INTERVENANTS</a:t>
            </a:r>
          </a:p>
        </p:txBody>
      </p:sp>
    </p:spTree>
    <p:extLst>
      <p:ext uri="{BB962C8B-B14F-4D97-AF65-F5344CB8AC3E}">
        <p14:creationId xmlns:p14="http://schemas.microsoft.com/office/powerpoint/2010/main" val="67376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3F60F5-B1F2-DA4E-B69C-ED46271A6E65}"/>
              </a:ext>
            </a:extLst>
          </p:cNvPr>
          <p:cNvSpPr/>
          <p:nvPr userDrawn="1"/>
        </p:nvSpPr>
        <p:spPr>
          <a:xfrm>
            <a:off x="0" y="6426019"/>
            <a:ext cx="12192000" cy="43198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itoyenne" panose="00000500000000000000" pitchFamily="50" charset="0"/>
            </a:endParaRPr>
          </a:p>
        </p:txBody>
      </p:sp>
      <p:sp>
        <p:nvSpPr>
          <p:cNvPr id="3" name="MSIPCMContentMarking" descr="{&quot;HashCode&quot;:859403601,&quot;Placement&quot;:&quot;Footer&quot;,&quot;Top&quot;:519.343,&quot;Left&quot;:445.1166,&quot;SlideWidth&quot;:960,&quot;SlideHeight&quot;:540}">
            <a:extLst>
              <a:ext uri="{FF2B5EF4-FFF2-40B4-BE49-F238E27FC236}">
                <a16:creationId xmlns:a16="http://schemas.microsoft.com/office/drawing/2014/main" id="{7DFA49FA-E722-4CDF-9F1E-7FC2558AE4E2}"/>
              </a:ext>
            </a:extLst>
          </p:cNvPr>
          <p:cNvSpPr txBox="1"/>
          <p:nvPr userDrawn="1"/>
        </p:nvSpPr>
        <p:spPr>
          <a:xfrm>
            <a:off x="5652981" y="6595656"/>
            <a:ext cx="886037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1000">
                <a:solidFill>
                  <a:srgbClr val="0078D7"/>
                </a:solidFill>
                <a:latin typeface="Calibri" panose="020F0502020204030204" pitchFamily="34" charset="0"/>
              </a:rPr>
              <a:t>C1 - Interne</a:t>
            </a:r>
          </a:p>
        </p:txBody>
      </p:sp>
    </p:spTree>
    <p:extLst>
      <p:ext uri="{BB962C8B-B14F-4D97-AF65-F5344CB8AC3E}">
        <p14:creationId xmlns:p14="http://schemas.microsoft.com/office/powerpoint/2010/main" val="229391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3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62" r:id="rId13"/>
    <p:sldLayoutId id="2147483659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marR="0" indent="-4572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FABE00"/>
        </a:buClr>
        <a:buSzPct val="60000"/>
        <a:buFont typeface="Wingdings" pitchFamily="2" charset="2"/>
        <a:buChar char="q"/>
        <a:tabLst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00100" marR="0" indent="-3429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>
          <a:srgbClr val="FABE00"/>
        </a:buClr>
        <a:buSzPct val="60000"/>
        <a:buFont typeface="Wingdings" pitchFamily="2" charset="2"/>
        <a:buChar char="q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>
          <a:srgbClr val="FABE00"/>
        </a:buClr>
        <a:buSzPct val="60000"/>
        <a:buFont typeface="Wingdings" pitchFamily="2" charset="2"/>
        <a:buChar char="q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office.com/Pages/ResponsePage.aspx?id=CDbAgGRfu0CccJOUq-YBHEaagPtG0RNIhWlojwC2ULhUOFhFQ1o4WjBJR1ZWUTNYOU5TUUI3M1U5Sy4u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261AD0-C474-BB47-8AFB-BC0BE9082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7510"/>
            <a:ext cx="10816988" cy="1325563"/>
          </a:xfrm>
        </p:spPr>
        <p:txBody>
          <a:bodyPr/>
          <a:lstStyle/>
          <a:p>
            <a:r>
              <a:rPr lang="fr-FR" sz="4000" dirty="0"/>
              <a:t>Questionnaire de satisfaction</a:t>
            </a:r>
            <a:br>
              <a:rPr lang="fr-FR" sz="3600" dirty="0"/>
            </a:br>
            <a:r>
              <a:rPr lang="fr-FR" sz="2400" dirty="0">
                <a:solidFill>
                  <a:schemeClr val="accent4"/>
                </a:solidFill>
              </a:rPr>
              <a:t>Etape Numérique et Conseillers Numériques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E3104C-EE1F-CA41-A92E-F112BF9B73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endParaRPr lang="fr-FR" dirty="0">
              <a:latin typeface="Arial"/>
              <a:cs typeface="Arial"/>
            </a:endParaRPr>
          </a:p>
          <a:p>
            <a:endParaRPr lang="fr-FR" dirty="0">
              <a:latin typeface="Arial"/>
              <a:cs typeface="Arial"/>
            </a:endParaRPr>
          </a:p>
          <a:p>
            <a:r>
              <a:rPr lang="fr-FR" dirty="0">
                <a:latin typeface="Arial"/>
                <a:cs typeface="Arial"/>
              </a:rPr>
              <a:t>Mai 2022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50276F5-80DA-4701-AB73-A115D5ACC1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C2B72B8-DF63-4323-B593-013600BFBF4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82337" y="-106164"/>
            <a:ext cx="1948965" cy="158203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62B134E-D806-4EF7-9602-8703480285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724" t="3959" r="13480" b="4728"/>
          <a:stretch/>
        </p:blipFill>
        <p:spPr>
          <a:xfrm>
            <a:off x="10876118" y="221054"/>
            <a:ext cx="779070" cy="668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835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7256A-C9D8-4268-864B-3E4B98DBF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313" y="252152"/>
            <a:ext cx="10834255" cy="530246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accent4"/>
                </a:solidFill>
              </a:rPr>
              <a:t>DEROULE ATELIER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F58CD9-C6C4-4C19-8C5C-AAE66A003BD8}"/>
              </a:ext>
            </a:extLst>
          </p:cNvPr>
          <p:cNvSpPr/>
          <p:nvPr/>
        </p:nvSpPr>
        <p:spPr>
          <a:xfrm>
            <a:off x="362313" y="1346796"/>
            <a:ext cx="1432296" cy="4726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Début d’atelier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DBEAC9-409A-484E-B7F0-2B2375C53FAC}"/>
              </a:ext>
            </a:extLst>
          </p:cNvPr>
          <p:cNvSpPr/>
          <p:nvPr/>
        </p:nvSpPr>
        <p:spPr>
          <a:xfrm>
            <a:off x="10481243" y="1346796"/>
            <a:ext cx="1432296" cy="4726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 d’atelier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31DAA7-3530-4FA8-95A8-9F2E4CC81596}"/>
              </a:ext>
            </a:extLst>
          </p:cNvPr>
          <p:cNvSpPr/>
          <p:nvPr/>
        </p:nvSpPr>
        <p:spPr>
          <a:xfrm rot="16200000">
            <a:off x="9561460" y="521004"/>
            <a:ext cx="573873" cy="288466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0" tIns="96000" rIns="0" bIns="96000" numCol="1" rtlCol="0" anchor="ctr" anchorCtr="0" compatLnSpc="1">
            <a:prstTxWarp prst="textNoShape">
              <a:avLst/>
            </a:prstTxWarp>
          </a:bodyPr>
          <a:lstStyle/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Remplissage questionnaire de satisfaction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F49A75-BAF5-4989-BD17-2D48CC93BEE5}"/>
              </a:ext>
            </a:extLst>
          </p:cNvPr>
          <p:cNvSpPr/>
          <p:nvPr/>
        </p:nvSpPr>
        <p:spPr>
          <a:xfrm>
            <a:off x="7440961" y="541768"/>
            <a:ext cx="1930201" cy="4726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400" b="1" dirty="0">
                <a:solidFill>
                  <a:srgbClr val="0073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min avant la fin de l’atelier collectif</a:t>
            </a:r>
          </a:p>
          <a:p>
            <a:pPr algn="ctr"/>
            <a:r>
              <a:rPr lang="fr-F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(ou 2 min avant la fin de l’</a:t>
            </a:r>
            <a:r>
              <a:rPr lang="fr-FR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accomp</a:t>
            </a:r>
            <a:r>
              <a:rPr lang="fr-F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individuel)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50E0FD8-5E18-4B06-9E5F-5488C0284F56}"/>
              </a:ext>
            </a:extLst>
          </p:cNvPr>
          <p:cNvSpPr/>
          <p:nvPr/>
        </p:nvSpPr>
        <p:spPr>
          <a:xfrm>
            <a:off x="997525" y="1676400"/>
            <a:ext cx="7408538" cy="5677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6000" rIns="0" bIns="96000" numCol="1" rtlCol="0" anchor="ctr" anchorCtr="0" compatLnSpc="1">
            <a:prstTxWarp prst="textNoShape">
              <a:avLst/>
            </a:prstTxWarp>
          </a:bodyPr>
          <a:lstStyle/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600" b="1" dirty="0"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Formation</a:t>
            </a:r>
          </a:p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400" b="1" dirty="0"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 </a:t>
            </a:r>
            <a:r>
              <a:rPr lang="fr-FR" sz="1400" dirty="0"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(atelier collectif ou accompagnement individuel)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75F9C1-CAC4-4ADF-86FA-AB0B27738FBC}"/>
              </a:ext>
            </a:extLst>
          </p:cNvPr>
          <p:cNvCxnSpPr>
            <a:cxnSpLocks/>
          </p:cNvCxnSpPr>
          <p:nvPr/>
        </p:nvCxnSpPr>
        <p:spPr>
          <a:xfrm flipV="1">
            <a:off x="8406063" y="1459090"/>
            <a:ext cx="0" cy="792000"/>
          </a:xfrm>
          <a:prstGeom prst="line">
            <a:avLst/>
          </a:prstGeom>
          <a:ln w="28575">
            <a:solidFill>
              <a:srgbClr val="0073B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8CD8F670-5703-4663-ABA3-A77BD5DEE7D9}"/>
              </a:ext>
            </a:extLst>
          </p:cNvPr>
          <p:cNvSpPr/>
          <p:nvPr/>
        </p:nvSpPr>
        <p:spPr>
          <a:xfrm>
            <a:off x="2343603" y="2668923"/>
            <a:ext cx="9428292" cy="39484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1836000" rtlCol="0" anchor="ctr" anchorCtr="0"/>
          <a:lstStyle/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L’animateur termine sa formation/son accompagnement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explique au(x) participant(s) qu’ils vont devoir remplir un questionnaire de satisfaction, pour recueillir leurs retours dans une démarche d’amélioration des ateliers de formation.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partage le lien du questionnaire au(x) participant(s) (envoi par email, ouverture du lien présent dans les Favoris…), et s’assure que les participants peuvent bien y accéder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indique aux participants de cocher « un atelier à l’Etape Numérique » à la question 7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aide les participants ayant des difficultés dans le remplissage du questionnaire (sans influencer le candidat dans le choix de ses réponses)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s’assure que tous les participants ont bien rempli le questionnaire, avant de quitter la salle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FAC786FC-CC2F-482F-A66B-77A4FB65620B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8083767" y="2250274"/>
            <a:ext cx="1764630" cy="44549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Graphique 30" descr="Loupe avec un remplissage uni">
            <a:extLst>
              <a:ext uri="{FF2B5EF4-FFF2-40B4-BE49-F238E27FC236}">
                <a16:creationId xmlns:a16="http://schemas.microsoft.com/office/drawing/2014/main" id="{6D8E5B4E-D085-4622-9F04-5DD37E42D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08834" y="2455065"/>
            <a:ext cx="733305" cy="73330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A422E24-B220-4586-8A23-267A13CD5E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13680" y="4713870"/>
            <a:ext cx="2126131" cy="74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688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4C5D4C9D-C396-458E-9097-96BFD53655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Prochaines étapes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469104-3CB5-47FE-8632-789F93E451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66860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7256A-C9D8-4268-864B-3E4B98DBF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347" y="252152"/>
            <a:ext cx="10539221" cy="530246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accent4"/>
                </a:solidFill>
              </a:rPr>
              <a:t>PROCHAINES ETAPES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D8F670-5703-4663-ABA3-A77BD5DEE7D9}"/>
              </a:ext>
            </a:extLst>
          </p:cNvPr>
          <p:cNvSpPr/>
          <p:nvPr/>
        </p:nvSpPr>
        <p:spPr>
          <a:xfrm>
            <a:off x="795130" y="1815548"/>
            <a:ext cx="10539220" cy="29287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Envoyer l’email de présentation du questionnaire aux partenaires + échanger avec eux de vive voix si possible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Mettre en Favoris le questionnaire sur les </a:t>
            </a:r>
            <a:r>
              <a:rPr lang="fr-F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PCs</a:t>
            </a: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apprenants de l’Etape Numérique 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Organiser un REX dans 1 mois</a:t>
            </a:r>
          </a:p>
        </p:txBody>
      </p:sp>
    </p:spTree>
    <p:extLst>
      <p:ext uri="{BB962C8B-B14F-4D97-AF65-F5344CB8AC3E}">
        <p14:creationId xmlns:p14="http://schemas.microsoft.com/office/powerpoint/2010/main" val="227791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DBD5F25-039E-4058-AD4C-C5EBD04E80F8}"/>
              </a:ext>
            </a:extLst>
          </p:cNvPr>
          <p:cNvSpPr txBox="1">
            <a:spLocks/>
          </p:cNvSpPr>
          <p:nvPr/>
        </p:nvSpPr>
        <p:spPr>
          <a:xfrm>
            <a:off x="1874205" y="1563769"/>
            <a:ext cx="8909849" cy="58240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ABE00"/>
              </a:buClr>
              <a:buSzPct val="60000"/>
              <a:buFont typeface="Wingdings" pitchFamily="2" charset="2"/>
              <a:buNone/>
              <a:tabLst/>
              <a:defRPr sz="2000" b="1" i="0" kern="120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ABE00"/>
              </a:buClr>
              <a:buSzPct val="60000"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ABE00"/>
              </a:buClr>
              <a:buSzPct val="60000"/>
              <a:buFont typeface="Wingdings" pitchFamily="2" charset="2"/>
              <a:buNone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159EDE1-37F3-4A71-9949-B834EE2A48EA}"/>
              </a:ext>
            </a:extLst>
          </p:cNvPr>
          <p:cNvSpPr txBox="1"/>
          <p:nvPr/>
        </p:nvSpPr>
        <p:spPr>
          <a:xfrm>
            <a:off x="610153" y="2528753"/>
            <a:ext cx="104691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AutoNum type="arabicPeriod"/>
            </a:pPr>
            <a:r>
              <a:rPr lang="fr-FR" sz="2400" b="1" dirty="0">
                <a:solidFill>
                  <a:srgbClr val="002060"/>
                </a:solidFill>
              </a:rPr>
              <a:t>Objectifs du questionnaire de satisfaction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fr-FR" sz="2400" b="1" dirty="0">
                <a:solidFill>
                  <a:srgbClr val="002060"/>
                </a:solidFill>
              </a:rPr>
              <a:t>Présentation du questionnaire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fr-FR" sz="2400" b="1" dirty="0">
                <a:solidFill>
                  <a:srgbClr val="002060"/>
                </a:solidFill>
              </a:rPr>
              <a:t>Qui fait quoi </a:t>
            </a:r>
          </a:p>
          <a:p>
            <a:pPr marL="342900" indent="-342900">
              <a:spcBef>
                <a:spcPts val="1200"/>
              </a:spcBef>
              <a:buFontTx/>
              <a:buAutoNum type="arabicPeriod"/>
            </a:pPr>
            <a:r>
              <a:rPr lang="fr-FR" sz="2400" b="1" dirty="0">
                <a:solidFill>
                  <a:srgbClr val="002060"/>
                </a:solidFill>
              </a:rPr>
              <a:t>Parcours animateur</a:t>
            </a:r>
          </a:p>
        </p:txBody>
      </p:sp>
    </p:spTree>
    <p:extLst>
      <p:ext uri="{BB962C8B-B14F-4D97-AF65-F5344CB8AC3E}">
        <p14:creationId xmlns:p14="http://schemas.microsoft.com/office/powerpoint/2010/main" val="3995605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4C5D4C9D-C396-458E-9097-96BFD53655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Objectifs du questionnaire de satisfaction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469104-3CB5-47FE-8632-789F93E451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3932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7256A-C9D8-4268-864B-3E4B98DBF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727" y="704995"/>
            <a:ext cx="10834255" cy="928361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2060"/>
                </a:solidFill>
              </a:rPr>
              <a:t>OBJECTIFS</a:t>
            </a:r>
            <a:r>
              <a:rPr lang="fr-FR" sz="2800" dirty="0">
                <a:solidFill>
                  <a:schemeClr val="accent4"/>
                </a:solidFill>
              </a:rPr>
              <a:t> DU QUESTIONNAIRE DE SATISFACTION</a:t>
            </a:r>
            <a:br>
              <a:rPr lang="fr-FR" sz="2800" dirty="0">
                <a:solidFill>
                  <a:schemeClr val="accent4"/>
                </a:solidFill>
              </a:rPr>
            </a:br>
            <a:endParaRPr lang="fr-FR" sz="2800" dirty="0">
              <a:solidFill>
                <a:schemeClr val="accent4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FE58552-6B66-487D-AD82-FCD15B9C9325}"/>
              </a:ext>
            </a:extLst>
          </p:cNvPr>
          <p:cNvSpPr/>
          <p:nvPr/>
        </p:nvSpPr>
        <p:spPr>
          <a:xfrm>
            <a:off x="850232" y="2438398"/>
            <a:ext cx="10463762" cy="20854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Recueillir les retours des participants aux ateliers, suite à la participation à un atelier (individuel ou collectif), dans une </a:t>
            </a:r>
            <a:r>
              <a:rPr lang="fr-FR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démarche d’amélioration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nos services</a:t>
            </a:r>
          </a:p>
          <a:p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Mieux connaître les </a:t>
            </a:r>
            <a:r>
              <a:rPr lang="fr-FR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attentes des participants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(ex: thématiques d’atelier)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Suivre et analyser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satisfaction des participants</a:t>
            </a:r>
          </a:p>
        </p:txBody>
      </p:sp>
    </p:spTree>
    <p:extLst>
      <p:ext uri="{BB962C8B-B14F-4D97-AF65-F5344CB8AC3E}">
        <p14:creationId xmlns:p14="http://schemas.microsoft.com/office/powerpoint/2010/main" val="364529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4C5D4C9D-C396-458E-9097-96BFD53655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Présentation du questionnaire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469104-3CB5-47FE-8632-789F93E451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27709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7256A-C9D8-4268-864B-3E4B98DBF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727" y="159568"/>
            <a:ext cx="10834255" cy="530246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accent4"/>
                </a:solidFill>
              </a:rPr>
              <a:t>PRESENTATION DU QUESTIONNAIRE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602763-20CF-48D8-974E-0A48681D7B20}"/>
              </a:ext>
            </a:extLst>
          </p:cNvPr>
          <p:cNvSpPr/>
          <p:nvPr/>
        </p:nvSpPr>
        <p:spPr>
          <a:xfrm>
            <a:off x="665018" y="753983"/>
            <a:ext cx="1821509" cy="86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6000" rIns="0" bIns="96000" numCol="1" rtlCol="0" anchor="ctr" anchorCtr="0" compatLnSpc="1">
            <a:prstTxWarp prst="textNoShape">
              <a:avLst/>
            </a:prstTxWarp>
          </a:bodyPr>
          <a:lstStyle/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FORMAT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15BEB3-DF9B-4FE7-BBC6-7CFCD3F1DD47}"/>
              </a:ext>
            </a:extLst>
          </p:cNvPr>
          <p:cNvSpPr/>
          <p:nvPr/>
        </p:nvSpPr>
        <p:spPr>
          <a:xfrm>
            <a:off x="665017" y="1684639"/>
            <a:ext cx="1821509" cy="273747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6000" rIns="0" bIns="96000" numCol="1" rtlCol="0" anchor="ctr" anchorCtr="0" compatLnSpc="1">
            <a:prstTxWarp prst="textNoShape">
              <a:avLst/>
            </a:prstTxWarp>
          </a:bodyPr>
          <a:lstStyle/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PERIMETRE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F91D42-3827-4EF2-89CE-D1E7BE29F75A}"/>
              </a:ext>
            </a:extLst>
          </p:cNvPr>
          <p:cNvSpPr/>
          <p:nvPr/>
        </p:nvSpPr>
        <p:spPr>
          <a:xfrm>
            <a:off x="665016" y="4488768"/>
            <a:ext cx="1821509" cy="88875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6000" rIns="0" bIns="96000" numCol="1" rtlCol="0" anchor="ctr" anchorCtr="0" compatLnSpc="1">
            <a:prstTxWarp prst="textNoShape">
              <a:avLst/>
            </a:prstTxWarp>
          </a:bodyPr>
          <a:lstStyle/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CONTENU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2D91B1-4BA0-402B-8A7B-2BF658C67D19}"/>
              </a:ext>
            </a:extLst>
          </p:cNvPr>
          <p:cNvSpPr/>
          <p:nvPr/>
        </p:nvSpPr>
        <p:spPr>
          <a:xfrm>
            <a:off x="665015" y="5460011"/>
            <a:ext cx="1821509" cy="86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6000" rIns="0" bIns="96000" numCol="1" rtlCol="0" anchor="ctr" anchorCtr="0" compatLnSpc="1">
            <a:prstTxWarp prst="textNoShape">
              <a:avLst/>
            </a:prstTxWarp>
          </a:bodyPr>
          <a:lstStyle/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ENGAGEMENT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4CA553-AB4B-461F-8303-FF4D3144A1B8}"/>
              </a:ext>
            </a:extLst>
          </p:cNvPr>
          <p:cNvSpPr/>
          <p:nvPr/>
        </p:nvSpPr>
        <p:spPr>
          <a:xfrm>
            <a:off x="2695074" y="753983"/>
            <a:ext cx="8951494" cy="86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Questionnaire </a:t>
            </a:r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créé sur FORMS (outil de la suite Microsoft Office), pour une collecte et un traitement des résultats simplifiés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Lien: </a:t>
            </a: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https://forms.office.com/Pages/ResponsePage.aspx?id=CDbAgGRfu0CccJOUq-YBHEaagPtG0RNIhWlojwC2ULhUOFhFQ1o4WjBJR1ZWUTNYOU5TUUI3M1U5Sy4u</a:t>
            </a:r>
            <a:endParaRPr lang="fr-F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090C077-96C9-4F03-9C8A-74AD52E571A3}"/>
              </a:ext>
            </a:extLst>
          </p:cNvPr>
          <p:cNvSpPr/>
          <p:nvPr/>
        </p:nvSpPr>
        <p:spPr>
          <a:xfrm>
            <a:off x="2695074" y="5460010"/>
            <a:ext cx="8951494" cy="86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Engagement du partenaire (association, collectivité, CN non postier…) à soumettre ce questionnaire de satisfaction aux participants, suite à un atelier collectif/un accompagnement individuel </a:t>
            </a: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fr-F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cf</a:t>
            </a: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Convention de partenariat</a:t>
            </a:r>
            <a:endParaRPr lang="fr-F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Obligation du Conseiller Numérique postier à soumettre ce questionnaire de satisfaction aux participants, suite à un atelier collectif/un accompagnement individuel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AE785E-AFD8-44D5-B992-AA0CAA6D03E0}"/>
              </a:ext>
            </a:extLst>
          </p:cNvPr>
          <p:cNvSpPr/>
          <p:nvPr/>
        </p:nvSpPr>
        <p:spPr>
          <a:xfrm>
            <a:off x="2695074" y="1684639"/>
            <a:ext cx="8951494" cy="27374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Questionnaire à soumettre à la suite d’un atelier collectif/un accompagnement individuel (non soumis suite à de la détection ou un coup de pouce numérique)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Questionnaire unique pour les projets Conseillers Numériques et Etape Numérique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Adaptation du questionnaire selon CN/EN (question 7) 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9787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atelier animé par un CN LP ou un CN </a:t>
            </a:r>
            <a:r>
              <a:rPr lang="fr-FR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LP </a:t>
            </a:r>
            <a:r>
              <a:rPr lang="fr-FR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demander aux participants de cocher « un atelier animé par un Conseiller Numérique » </a:t>
            </a:r>
            <a:endParaRPr lang="fr-F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839787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atelier animé dans une EN, par un partenaire hors CN </a:t>
            </a: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demander aux participants de cocher « un atelier à l’Etape Numérique »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35C924-670E-41A4-A73F-DF0878008F5C}"/>
              </a:ext>
            </a:extLst>
          </p:cNvPr>
          <p:cNvSpPr/>
          <p:nvPr/>
        </p:nvSpPr>
        <p:spPr>
          <a:xfrm>
            <a:off x="2695074" y="4488768"/>
            <a:ext cx="8951494" cy="8887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68287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Formulaire présentant des questions sur</a:t>
            </a:r>
          </a:p>
          <a:p>
            <a:pPr marL="742950" lvl="1" indent="-188913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 du participant (sexe, âge, situation professionnelle, distance entre le lieu d’habitation et le lieu de formation…)</a:t>
            </a:r>
          </a:p>
          <a:p>
            <a:pPr marL="742950" lvl="1" indent="-188913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Niveau de satisfaction du participant vis-à-vis de l’atelier de formation au numérique</a:t>
            </a:r>
          </a:p>
          <a:p>
            <a:pPr marL="268287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Formulaire non figé, qui peut être amené à évoluer dans le temps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AD7135D-1285-4E6A-852C-D9592EF330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7979" y="2653075"/>
            <a:ext cx="2440961" cy="860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439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4C5D4C9D-C396-458E-9097-96BFD53655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Qui fait quoi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469104-3CB5-47FE-8632-789F93E451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40219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7256A-C9D8-4268-864B-3E4B98DBF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727" y="207694"/>
            <a:ext cx="10834255" cy="530246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accent4"/>
                </a:solidFill>
              </a:rPr>
              <a:t>QUI FAIT QUOI 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602763-20CF-48D8-974E-0A48681D7B20}"/>
              </a:ext>
            </a:extLst>
          </p:cNvPr>
          <p:cNvSpPr/>
          <p:nvPr/>
        </p:nvSpPr>
        <p:spPr>
          <a:xfrm>
            <a:off x="773664" y="1839981"/>
            <a:ext cx="3461450" cy="78713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6000" rIns="0" bIns="96000" numCol="1" rtlCol="0" anchor="ctr" anchorCtr="0" compatLnSpc="1">
            <a:prstTxWarp prst="textNoShape">
              <a:avLst/>
            </a:prstTxWarp>
          </a:bodyPr>
          <a:lstStyle/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CPAT / Chargé de mission FS ISN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4CA553-AB4B-461F-8303-FF4D3144A1B8}"/>
              </a:ext>
            </a:extLst>
          </p:cNvPr>
          <p:cNvSpPr/>
          <p:nvPr/>
        </p:nvSpPr>
        <p:spPr>
          <a:xfrm>
            <a:off x="773664" y="2723579"/>
            <a:ext cx="3461450" cy="3436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Présentent le questionnaire de satisfaction aux partenaires, lors de la contractualisation (</a:t>
            </a:r>
            <a:r>
              <a:rPr lang="fr-F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convention de partenariat)</a:t>
            </a:r>
          </a:p>
          <a:p>
            <a:pPr marL="273050">
              <a:spcAft>
                <a:spcPts val="600"/>
              </a:spcAft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NB: le questionnaire sera partagé aux CN LP par les animateurs nationaux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Partagent le nom des partenaires à l’équipe projet, pour personnaliser le questionnaire selon l’EN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cas de questionnaire non soumis par un partenaire, font de la pédagogie auprès du partenaire pour qu’il soumette bien le questionnaire aux participants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972335-9BA3-4DAE-83EC-A88CCE4B4621}"/>
              </a:ext>
            </a:extLst>
          </p:cNvPr>
          <p:cNvSpPr/>
          <p:nvPr/>
        </p:nvSpPr>
        <p:spPr>
          <a:xfrm>
            <a:off x="4447305" y="1839981"/>
            <a:ext cx="3461450" cy="787133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6000" rIns="0" bIns="96000" numCol="1" rtlCol="0" anchor="ctr" anchorCtr="0" compatLnSpc="1">
            <a:prstTxWarp prst="textNoShape">
              <a:avLst/>
            </a:prstTxWarp>
          </a:bodyPr>
          <a:lstStyle/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Animateurs de l’atelier</a:t>
            </a:r>
          </a:p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400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Partenaire (asso, collectivité, CN non LP) </a:t>
            </a:r>
          </a:p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400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et CN LP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C208D5-E84E-462E-80FC-E5177B658E29}"/>
              </a:ext>
            </a:extLst>
          </p:cNvPr>
          <p:cNvSpPr/>
          <p:nvPr/>
        </p:nvSpPr>
        <p:spPr>
          <a:xfrm>
            <a:off x="4447305" y="2723579"/>
            <a:ext cx="3461450" cy="3436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Soumettent le questionnaire de satisfaction aux participants, en fin d’accompagnement individuel ou d’atelier collectif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Accompagnent/répondent aux questions des participants sur le remplissage du questionnaire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F580B8-0B6C-400F-AEC9-5E471E6F6B64}"/>
              </a:ext>
            </a:extLst>
          </p:cNvPr>
          <p:cNvSpPr/>
          <p:nvPr/>
        </p:nvSpPr>
        <p:spPr>
          <a:xfrm>
            <a:off x="8120946" y="1839981"/>
            <a:ext cx="3461450" cy="7871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6000" rIns="0" bIns="96000" numCol="1" rtlCol="0" anchor="ctr" anchorCtr="0" compatLnSpc="1">
            <a:prstTxWarp prst="textNoShape">
              <a:avLst/>
            </a:prstTxWarp>
          </a:bodyPr>
          <a:lstStyle/>
          <a:p>
            <a:pPr algn="ctr" defTabSz="914377">
              <a:spcBef>
                <a:spcPts val="133"/>
              </a:spcBef>
              <a:buClr>
                <a:srgbClr val="1F497D">
                  <a:lumMod val="75000"/>
                </a:srgbClr>
              </a:buClr>
              <a:defRPr/>
            </a:pPr>
            <a:r>
              <a:rPr lang="fr-FR" sz="1600" b="1" dirty="0">
                <a:solidFill>
                  <a:schemeClr val="bg1"/>
                </a:solidFill>
                <a:latin typeface="Arial" panose="020B0604020202020204" pitchFamily="34" charset="0"/>
                <a:ea typeface="MS PGothic" charset="-128"/>
                <a:cs typeface="Arial" panose="020B0604020202020204" pitchFamily="34" charset="0"/>
              </a:rPr>
              <a:t>Participants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3A3A31D-D29E-4AD9-A3F8-B93161E83203}"/>
              </a:ext>
            </a:extLst>
          </p:cNvPr>
          <p:cNvSpPr/>
          <p:nvPr/>
        </p:nvSpPr>
        <p:spPr>
          <a:xfrm>
            <a:off x="8120946" y="2723579"/>
            <a:ext cx="3461450" cy="3436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Remplissent le questionnaire de satisfaction, en fin d’accompagnement individuel ou d’atelier collectif</a:t>
            </a:r>
          </a:p>
          <a:p>
            <a:pPr marL="285750" indent="-1889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Sollicitent l’aide du formateur/animateur de l’atelier en cas de questions sur le questionnaire</a:t>
            </a:r>
          </a:p>
        </p:txBody>
      </p:sp>
      <p:pic>
        <p:nvPicPr>
          <p:cNvPr id="20" name="Graphique 19" descr="Utilisateurs avec un remplissage uni">
            <a:extLst>
              <a:ext uri="{FF2B5EF4-FFF2-40B4-BE49-F238E27FC236}">
                <a16:creationId xmlns:a16="http://schemas.microsoft.com/office/drawing/2014/main" id="{EB7DF71D-7331-4EBF-A7A2-27C02F0774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94471" y="877242"/>
            <a:ext cx="914400" cy="914400"/>
          </a:xfrm>
          <a:prstGeom prst="rect">
            <a:avLst/>
          </a:prstGeom>
        </p:spPr>
      </p:pic>
      <p:pic>
        <p:nvPicPr>
          <p:cNvPr id="22" name="Graphique 21" descr="Utilisateur avec un remplissage uni">
            <a:extLst>
              <a:ext uri="{FF2B5EF4-FFF2-40B4-BE49-F238E27FC236}">
                <a16:creationId xmlns:a16="http://schemas.microsoft.com/office/drawing/2014/main" id="{4C7E2C66-C723-4D83-B03E-6674188DCC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7189" y="829116"/>
            <a:ext cx="914400" cy="914400"/>
          </a:xfrm>
          <a:prstGeom prst="rect">
            <a:avLst/>
          </a:prstGeom>
        </p:spPr>
      </p:pic>
      <p:pic>
        <p:nvPicPr>
          <p:cNvPr id="24" name="Graphique 23" descr="Femme professeur avec un remplissage uni">
            <a:extLst>
              <a:ext uri="{FF2B5EF4-FFF2-40B4-BE49-F238E27FC236}">
                <a16:creationId xmlns:a16="http://schemas.microsoft.com/office/drawing/2014/main" id="{96611BD7-565F-4929-91C7-585D1A6264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20830" y="809277"/>
            <a:ext cx="914400" cy="9144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E7037AE6-FBE7-411E-B0AA-BCBAFCC53E8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4634" b="29811"/>
          <a:stretch/>
        </p:blipFill>
        <p:spPr>
          <a:xfrm>
            <a:off x="10691510" y="0"/>
            <a:ext cx="1433950" cy="53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858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4C5D4C9D-C396-458E-9097-96BFD53655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Parcours animateur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469104-3CB5-47FE-8632-789F93E451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9151683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30039752897C428DFBEFA48AE9A0D4" ma:contentTypeVersion="13" ma:contentTypeDescription="Crée un document." ma:contentTypeScope="" ma:versionID="8722fcb2cd0b68dc0501a4752ec12674">
  <xsd:schema xmlns:xsd="http://www.w3.org/2001/XMLSchema" xmlns:xs="http://www.w3.org/2001/XMLSchema" xmlns:p="http://schemas.microsoft.com/office/2006/metadata/properties" xmlns:ns2="e55eaab6-19fa-4be8-ad4f-9d4ff783de56" xmlns:ns3="96433a02-24f3-4840-9b12-7e6e9776f90d" targetNamespace="http://schemas.microsoft.com/office/2006/metadata/properties" ma:root="true" ma:fieldsID="fd228c73b06201b295385a63b3ccd288" ns2:_="" ns3:_="">
    <xsd:import namespace="e55eaab6-19fa-4be8-ad4f-9d4ff783de56"/>
    <xsd:import namespace="96433a02-24f3-4840-9b12-7e6e9776f9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5eaab6-19fa-4be8-ad4f-9d4ff783de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433a02-24f3-4840-9b12-7e6e9776f90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4DEDD5-9BC9-4212-B6D0-ABE534AF7C23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96433a02-24f3-4840-9b12-7e6e9776f90d"/>
    <ds:schemaRef ds:uri="e55eaab6-19fa-4be8-ad4f-9d4ff783de56"/>
  </ds:schemaRefs>
</ds:datastoreItem>
</file>

<file path=customXml/itemProps2.xml><?xml version="1.0" encoding="utf-8"?>
<ds:datastoreItem xmlns:ds="http://schemas.openxmlformats.org/officeDocument/2006/customXml" ds:itemID="{C2210319-AE6D-4071-81A1-5D5BD60408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535EA7-A0E8-4832-8F9A-DDB98D0262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5eaab6-19fa-4be8-ad4f-9d4ff783de56"/>
    <ds:schemaRef ds:uri="96433a02-24f3-4840-9b12-7e6e9776f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6577</TotalTime>
  <Words>719</Words>
  <Application>Microsoft Office PowerPoint</Application>
  <PresentationFormat>Grand écran</PresentationFormat>
  <Paragraphs>83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Citoyenne</vt:lpstr>
      <vt:lpstr>Citoyenne Black</vt:lpstr>
      <vt:lpstr>Lato Regular</vt:lpstr>
      <vt:lpstr>Wingdings</vt:lpstr>
      <vt:lpstr>Thème Office</vt:lpstr>
      <vt:lpstr>Questionnaire de satisfaction Etape Numérique et Conseillers Numériques</vt:lpstr>
      <vt:lpstr>Présentation PowerPoint</vt:lpstr>
      <vt:lpstr>Présentation PowerPoint</vt:lpstr>
      <vt:lpstr>OBJECTIFS DU QUESTIONNAIRE DE SATISFACTION </vt:lpstr>
      <vt:lpstr>Présentation PowerPoint</vt:lpstr>
      <vt:lpstr>PRESENTATION DU QUESTIONNAIRE</vt:lpstr>
      <vt:lpstr>Présentation PowerPoint</vt:lpstr>
      <vt:lpstr>QUI FAIT QUOI ?</vt:lpstr>
      <vt:lpstr>Présentation PowerPoint</vt:lpstr>
      <vt:lpstr>DEROULE ATELIER</vt:lpstr>
      <vt:lpstr>Présentation PowerPoint</vt:lpstr>
      <vt:lpstr>PROCHAINES ETAPES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PAN Laura [EXT]</cp:lastModifiedBy>
  <cp:revision>44</cp:revision>
  <dcterms:created xsi:type="dcterms:W3CDTF">2020-12-09T08:31:04Z</dcterms:created>
  <dcterms:modified xsi:type="dcterms:W3CDTF">2022-05-05T07:28:48Z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0x0101000530039752897C428DFBEFA48AE9A0D4</vt:lpwstr>
  </property>
  <property fmtid="{D5CDD505-2E9C-101B-9397-08002B2CF9AE}" pid="3" name="MSIP_Label_ee0428da-ac0f-4a84-a429-a80e20cb35de_Enabled">
    <vt:lpwstr>true</vt:lpwstr>
  </property>
  <property fmtid="{D5CDD505-2E9C-101B-9397-08002B2CF9AE}" pid="4" name="MSIP_Label_ee0428da-ac0f-4a84-a429-a80e20cb35de_SetDate">
    <vt:lpwstr>2022-04-26T16:47:07Z</vt:lpwstr>
  </property>
  <property fmtid="{D5CDD505-2E9C-101B-9397-08002B2CF9AE}" pid="5" name="MSIP_Label_ee0428da-ac0f-4a84-a429-a80e20cb35de_Method">
    <vt:lpwstr>Standard</vt:lpwstr>
  </property>
  <property fmtid="{D5CDD505-2E9C-101B-9397-08002B2CF9AE}" pid="6" name="MSIP_Label_ee0428da-ac0f-4a84-a429-a80e20cb35de_Name">
    <vt:lpwstr>ee0428da-ac0f-4a84-a429-a80e20cb35de</vt:lpwstr>
  </property>
  <property fmtid="{D5CDD505-2E9C-101B-9397-08002B2CF9AE}" pid="7" name="MSIP_Label_ee0428da-ac0f-4a84-a429-a80e20cb35de_SiteId">
    <vt:lpwstr>80c03608-5f64-40bb-9c70-9394abe6011c</vt:lpwstr>
  </property>
  <property fmtid="{D5CDD505-2E9C-101B-9397-08002B2CF9AE}" pid="8" name="MSIP_Label_ee0428da-ac0f-4a84-a429-a80e20cb35de_ActionId">
    <vt:lpwstr>d73c2844-6ccc-4db5-8262-425a455539e7</vt:lpwstr>
  </property>
  <property fmtid="{D5CDD505-2E9C-101B-9397-08002B2CF9AE}" pid="9" name="MSIP_Label_ee0428da-ac0f-4a84-a429-a80e20cb35de_ContentBits">
    <vt:lpwstr>2</vt:lpwstr>
  </property>
</Properties>
</file>