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7" r:id="rId5"/>
  </p:sldMasterIdLst>
  <p:notesMasterIdLst>
    <p:notesMasterId r:id="rId37"/>
  </p:notesMasterIdLst>
  <p:sldIdLst>
    <p:sldId id="256" r:id="rId6"/>
    <p:sldId id="258" r:id="rId7"/>
    <p:sldId id="336" r:id="rId8"/>
    <p:sldId id="326" r:id="rId9"/>
    <p:sldId id="327" r:id="rId10"/>
    <p:sldId id="329" r:id="rId11"/>
    <p:sldId id="320" r:id="rId12"/>
    <p:sldId id="321" r:id="rId13"/>
    <p:sldId id="322" r:id="rId14"/>
    <p:sldId id="331" r:id="rId15"/>
    <p:sldId id="323" r:id="rId16"/>
    <p:sldId id="337" r:id="rId17"/>
    <p:sldId id="338" r:id="rId18"/>
    <p:sldId id="340" r:id="rId19"/>
    <p:sldId id="341" r:id="rId20"/>
    <p:sldId id="325" r:id="rId21"/>
    <p:sldId id="333" r:id="rId22"/>
    <p:sldId id="334" r:id="rId23"/>
    <p:sldId id="2147483629" r:id="rId24"/>
    <p:sldId id="2147483630" r:id="rId25"/>
    <p:sldId id="2147483641" r:id="rId26"/>
    <p:sldId id="2147483642" r:id="rId27"/>
    <p:sldId id="2147483631" r:id="rId28"/>
    <p:sldId id="2147483638" r:id="rId29"/>
    <p:sldId id="2147483637" r:id="rId30"/>
    <p:sldId id="2147483639" r:id="rId31"/>
    <p:sldId id="2147483640" r:id="rId32"/>
    <p:sldId id="2147483633" r:id="rId33"/>
    <p:sldId id="2147483634" r:id="rId34"/>
    <p:sldId id="2147483635" r:id="rId35"/>
    <p:sldId id="264"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02C063-690C-3626-59C9-64E1B7265176}" name="BARBANDIERE Isabelle" initials="ib" userId="S::isabelle.barbandiere@laposte.fr::9e3a5f03-23d6-4441-bfc9-3381cd9e11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00AC28"/>
    <a:srgbClr val="FF8D7E"/>
    <a:srgbClr val="FF9940"/>
    <a:srgbClr val="FFC997"/>
    <a:srgbClr val="00A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B1568-3037-47C8-945F-13699ADF5106}" v="5" dt="2025-11-27T16:35:14.29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40" autoAdjust="0"/>
  </p:normalViewPr>
  <p:slideViewPr>
    <p:cSldViewPr snapToGrid="0">
      <p:cViewPr varScale="1">
        <p:scale>
          <a:sx n="42" d="100"/>
          <a:sy n="42" d="100"/>
        </p:scale>
        <p:origin x="1580"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EZ Maitee" userId="S::maitee.sanchez@laposte.fr::fd087663-3497-4103-959c-fac8d0aee57e" providerId="AD" clId="Web-{B43005FB-5215-43B4-BC0F-2C09B3706DE4}"/>
    <pc:docChg chg="addSld delSld modSld">
      <pc:chgData name="SANCHEZ Maitee" userId="S::maitee.sanchez@laposte.fr::fd087663-3497-4103-959c-fac8d0aee57e" providerId="AD" clId="Web-{B43005FB-5215-43B4-BC0F-2C09B3706DE4}" dt="2025-11-12T15:49:23.678" v="101"/>
      <pc:docMkLst>
        <pc:docMk/>
      </pc:docMkLst>
      <pc:sldChg chg="modSp">
        <pc:chgData name="SANCHEZ Maitee" userId="S::maitee.sanchez@laposte.fr::fd087663-3497-4103-959c-fac8d0aee57e" providerId="AD" clId="Web-{B43005FB-5215-43B4-BC0F-2C09B3706DE4}" dt="2025-11-12T15:48:14.911" v="96" actId="1076"/>
        <pc:sldMkLst>
          <pc:docMk/>
          <pc:sldMk cId="3276174430" sldId="2147483633"/>
        </pc:sldMkLst>
        <pc:spChg chg="mod">
          <ac:chgData name="SANCHEZ Maitee" userId="S::maitee.sanchez@laposte.fr::fd087663-3497-4103-959c-fac8d0aee57e" providerId="AD" clId="Web-{B43005FB-5215-43B4-BC0F-2C09B3706DE4}" dt="2025-11-12T15:48:14.911" v="96" actId="1076"/>
          <ac:spMkLst>
            <pc:docMk/>
            <pc:sldMk cId="3276174430" sldId="2147483633"/>
            <ac:spMk id="3" creationId="{530DA755-585A-B028-AF9E-CCD8C2855F38}"/>
          </ac:spMkLst>
        </pc:spChg>
      </pc:sldChg>
      <pc:sldChg chg="modSp add replId">
        <pc:chgData name="SANCHEZ Maitee" userId="S::maitee.sanchez@laposte.fr::fd087663-3497-4103-959c-fac8d0aee57e" providerId="AD" clId="Web-{B43005FB-5215-43B4-BC0F-2C09B3706DE4}" dt="2025-11-12T15:42:27.491" v="6" actId="20577"/>
        <pc:sldMkLst>
          <pc:docMk/>
          <pc:sldMk cId="2755373609" sldId="2147483641"/>
        </pc:sldMkLst>
      </pc:sldChg>
    </pc:docChg>
  </pc:docChgLst>
  <pc:docChgLst>
    <pc:chgData name="SANCHEZ Maitee" userId="S::maitee.sanchez@laposte.fr::fd087663-3497-4103-959c-fac8d0aee57e" providerId="AD" clId="Web-{A18C49FD-FA6B-4493-8DDE-F02391817313}"/>
    <pc:docChg chg="delSld modSld">
      <pc:chgData name="SANCHEZ Maitee" userId="S::maitee.sanchez@laposte.fr::fd087663-3497-4103-959c-fac8d0aee57e" providerId="AD" clId="Web-{A18C49FD-FA6B-4493-8DDE-F02391817313}" dt="2025-11-12T15:05:16.191" v="128"/>
      <pc:docMkLst>
        <pc:docMk/>
      </pc:docMkLst>
      <pc:sldChg chg="modSp">
        <pc:chgData name="SANCHEZ Maitee" userId="S::maitee.sanchez@laposte.fr::fd087663-3497-4103-959c-fac8d0aee57e" providerId="AD" clId="Web-{A18C49FD-FA6B-4493-8DDE-F02391817313}" dt="2025-11-12T15:02:03.745" v="72" actId="20577"/>
        <pc:sldMkLst>
          <pc:docMk/>
          <pc:sldMk cId="596722290" sldId="2147483631"/>
        </pc:sldMkLst>
        <pc:spChg chg="mod">
          <ac:chgData name="SANCHEZ Maitee" userId="S::maitee.sanchez@laposte.fr::fd087663-3497-4103-959c-fac8d0aee57e" providerId="AD" clId="Web-{A18C49FD-FA6B-4493-8DDE-F02391817313}" dt="2025-11-12T15:02:03.745" v="72" actId="20577"/>
          <ac:spMkLst>
            <pc:docMk/>
            <pc:sldMk cId="596722290" sldId="2147483631"/>
            <ac:spMk id="7" creationId="{C382752F-B118-8F06-6CAA-46E50983B8CA}"/>
          </ac:spMkLst>
        </pc:spChg>
      </pc:sldChg>
      <pc:sldChg chg="addSp modSp">
        <pc:chgData name="SANCHEZ Maitee" userId="S::maitee.sanchez@laposte.fr::fd087663-3497-4103-959c-fac8d0aee57e" providerId="AD" clId="Web-{A18C49FD-FA6B-4493-8DDE-F02391817313}" dt="2025-11-12T15:04:28.002" v="117" actId="20577"/>
        <pc:sldMkLst>
          <pc:docMk/>
          <pc:sldMk cId="4283998367" sldId="2147483637"/>
        </pc:sldMkLst>
        <pc:spChg chg="mod">
          <ac:chgData name="SANCHEZ Maitee" userId="S::maitee.sanchez@laposte.fr::fd087663-3497-4103-959c-fac8d0aee57e" providerId="AD" clId="Web-{A18C49FD-FA6B-4493-8DDE-F02391817313}" dt="2025-11-12T15:04:28.002" v="117" actId="20577"/>
          <ac:spMkLst>
            <pc:docMk/>
            <pc:sldMk cId="4283998367" sldId="2147483637"/>
            <ac:spMk id="7" creationId="{0B87B571-7923-D822-5DC6-30D1D0338F54}"/>
          </ac:spMkLst>
        </pc:spChg>
        <pc:picChg chg="add mod">
          <ac:chgData name="SANCHEZ Maitee" userId="S::maitee.sanchez@laposte.fr::fd087663-3497-4103-959c-fac8d0aee57e" providerId="AD" clId="Web-{A18C49FD-FA6B-4493-8DDE-F02391817313}" dt="2025-11-12T14:59:57.366" v="60" actId="14100"/>
          <ac:picMkLst>
            <pc:docMk/>
            <pc:sldMk cId="4283998367" sldId="2147483637"/>
            <ac:picMk id="2" creationId="{9B88BC7B-3AD7-8A8E-DA18-4599B4CFC5A9}"/>
          </ac:picMkLst>
        </pc:picChg>
      </pc:sldChg>
      <pc:sldChg chg="addSp modSp">
        <pc:chgData name="SANCHEZ Maitee" userId="S::maitee.sanchez@laposte.fr::fd087663-3497-4103-959c-fac8d0aee57e" providerId="AD" clId="Web-{A18C49FD-FA6B-4493-8DDE-F02391817313}" dt="2025-11-12T15:04:41.112" v="119" actId="20577"/>
        <pc:sldMkLst>
          <pc:docMk/>
          <pc:sldMk cId="3789478213" sldId="2147483638"/>
        </pc:sldMkLst>
        <pc:spChg chg="mod">
          <ac:chgData name="SANCHEZ Maitee" userId="S::maitee.sanchez@laposte.fr::fd087663-3497-4103-959c-fac8d0aee57e" providerId="AD" clId="Web-{A18C49FD-FA6B-4493-8DDE-F02391817313}" dt="2025-11-12T15:04:41.112" v="119" actId="20577"/>
          <ac:spMkLst>
            <pc:docMk/>
            <pc:sldMk cId="3789478213" sldId="2147483638"/>
            <ac:spMk id="7" creationId="{BBB0AF69-0CE2-5F2F-3FF0-73E2030382F3}"/>
          </ac:spMkLst>
        </pc:spChg>
      </pc:sldChg>
      <pc:sldChg chg="addSp modSp">
        <pc:chgData name="SANCHEZ Maitee" userId="S::maitee.sanchez@laposte.fr::fd087663-3497-4103-959c-fac8d0aee57e" providerId="AD" clId="Web-{A18C49FD-FA6B-4493-8DDE-F02391817313}" dt="2025-11-12T15:04:53.691" v="123" actId="20577"/>
        <pc:sldMkLst>
          <pc:docMk/>
          <pc:sldMk cId="2551099547" sldId="2147483639"/>
        </pc:sldMkLst>
        <pc:spChg chg="mod">
          <ac:chgData name="SANCHEZ Maitee" userId="S::maitee.sanchez@laposte.fr::fd087663-3497-4103-959c-fac8d0aee57e" providerId="AD" clId="Web-{A18C49FD-FA6B-4493-8DDE-F02391817313}" dt="2025-11-12T15:04:53.691" v="123" actId="20577"/>
          <ac:spMkLst>
            <pc:docMk/>
            <pc:sldMk cId="2551099547" sldId="2147483639"/>
            <ac:spMk id="7" creationId="{C406EE28-A5A9-6254-052F-EAE5FB29FAC9}"/>
          </ac:spMkLst>
        </pc:spChg>
        <pc:picChg chg="add mod">
          <ac:chgData name="SANCHEZ Maitee" userId="S::maitee.sanchez@laposte.fr::fd087663-3497-4103-959c-fac8d0aee57e" providerId="AD" clId="Web-{A18C49FD-FA6B-4493-8DDE-F02391817313}" dt="2025-11-12T15:00:45.242" v="63" actId="14100"/>
          <ac:picMkLst>
            <pc:docMk/>
            <pc:sldMk cId="2551099547" sldId="2147483639"/>
            <ac:picMk id="2" creationId="{657F4AE0-B90A-B359-B30E-0266546219B5}"/>
          </ac:picMkLst>
        </pc:picChg>
      </pc:sldChg>
      <pc:sldChg chg="addSp modSp">
        <pc:chgData name="SANCHEZ Maitee" userId="S::maitee.sanchez@laposte.fr::fd087663-3497-4103-959c-fac8d0aee57e" providerId="AD" clId="Web-{A18C49FD-FA6B-4493-8DDE-F02391817313}" dt="2025-11-12T15:05:04.675" v="126" actId="20577"/>
        <pc:sldMkLst>
          <pc:docMk/>
          <pc:sldMk cId="2334144039" sldId="2147483640"/>
        </pc:sldMkLst>
        <pc:spChg chg="mod">
          <ac:chgData name="SANCHEZ Maitee" userId="S::maitee.sanchez@laposte.fr::fd087663-3497-4103-959c-fac8d0aee57e" providerId="AD" clId="Web-{A18C49FD-FA6B-4493-8DDE-F02391817313}" dt="2025-11-12T15:05:04.675" v="126" actId="20577"/>
          <ac:spMkLst>
            <pc:docMk/>
            <pc:sldMk cId="2334144039" sldId="2147483640"/>
            <ac:spMk id="7" creationId="{00D843D3-FA43-8B7E-2250-D0EAF95E744C}"/>
          </ac:spMkLst>
        </pc:spChg>
        <pc:picChg chg="add mod">
          <ac:chgData name="SANCHEZ Maitee" userId="S::maitee.sanchez@laposte.fr::fd087663-3497-4103-959c-fac8d0aee57e" providerId="AD" clId="Web-{A18C49FD-FA6B-4493-8DDE-F02391817313}" dt="2025-11-12T15:01:47.525" v="66" actId="14100"/>
          <ac:picMkLst>
            <pc:docMk/>
            <pc:sldMk cId="2334144039" sldId="2147483640"/>
            <ac:picMk id="2" creationId="{0E2C3E8F-DC30-3CA8-23B8-CADE01439D53}"/>
          </ac:picMkLst>
        </pc:picChg>
      </pc:sldChg>
    </pc:docChg>
  </pc:docChgLst>
  <pc:docChgLst>
    <pc:chgData name="SANCHEZ Maitee" userId="S::maitee.sanchez@laposte.fr::fd087663-3497-4103-959c-fac8d0aee57e" providerId="AD" clId="Web-{0057DA3E-C687-409D-8AB1-83881A31AF0C}"/>
    <pc:docChg chg="delSld modSld">
      <pc:chgData name="SANCHEZ Maitee" userId="S::maitee.sanchez@laposte.fr::fd087663-3497-4103-959c-fac8d0aee57e" providerId="AD" clId="Web-{0057DA3E-C687-409D-8AB1-83881A31AF0C}" dt="2025-11-20T13:35:54.817" v="48"/>
      <pc:docMkLst>
        <pc:docMk/>
      </pc:docMkLst>
      <pc:sldChg chg="modSp">
        <pc:chgData name="SANCHEZ Maitee" userId="S::maitee.sanchez@laposte.fr::fd087663-3497-4103-959c-fac8d0aee57e" providerId="AD" clId="Web-{0057DA3E-C687-409D-8AB1-83881A31AF0C}" dt="2025-11-20T13:20:20.094" v="1" actId="14100"/>
        <pc:sldMkLst>
          <pc:docMk/>
          <pc:sldMk cId="1394728356" sldId="320"/>
        </pc:sldMkLst>
        <pc:picChg chg="mod">
          <ac:chgData name="SANCHEZ Maitee" userId="S::maitee.sanchez@laposte.fr::fd087663-3497-4103-959c-fac8d0aee57e" providerId="AD" clId="Web-{0057DA3E-C687-409D-8AB1-83881A31AF0C}" dt="2025-11-20T13:20:20.094" v="1" actId="14100"/>
          <ac:picMkLst>
            <pc:docMk/>
            <pc:sldMk cId="1394728356" sldId="320"/>
            <ac:picMk id="8" creationId="{C74EBE48-FEAE-F836-8FAE-D12243CDDBF8}"/>
          </ac:picMkLst>
        </pc:picChg>
      </pc:sldChg>
      <pc:sldChg chg="modSp">
        <pc:chgData name="SANCHEZ Maitee" userId="S::maitee.sanchez@laposte.fr::fd087663-3497-4103-959c-fac8d0aee57e" providerId="AD" clId="Web-{0057DA3E-C687-409D-8AB1-83881A31AF0C}" dt="2025-11-20T13:19:58.531" v="0" actId="14100"/>
        <pc:sldMkLst>
          <pc:docMk/>
          <pc:sldMk cId="1376377462" sldId="326"/>
        </pc:sldMkLst>
        <pc:picChg chg="mod">
          <ac:chgData name="SANCHEZ Maitee" userId="S::maitee.sanchez@laposte.fr::fd087663-3497-4103-959c-fac8d0aee57e" providerId="AD" clId="Web-{0057DA3E-C687-409D-8AB1-83881A31AF0C}" dt="2025-11-20T13:19:58.531" v="0" actId="14100"/>
          <ac:picMkLst>
            <pc:docMk/>
            <pc:sldMk cId="1376377462" sldId="326"/>
            <ac:picMk id="10" creationId="{25985922-DE1A-3214-01D2-568DDCEB9A69}"/>
          </ac:picMkLst>
        </pc:picChg>
      </pc:sldChg>
      <pc:sldChg chg="modSp">
        <pc:chgData name="SANCHEZ Maitee" userId="S::maitee.sanchez@laposte.fr::fd087663-3497-4103-959c-fac8d0aee57e" providerId="AD" clId="Web-{0057DA3E-C687-409D-8AB1-83881A31AF0C}" dt="2025-11-20T13:22:55.844" v="24" actId="1076"/>
        <pc:sldMkLst>
          <pc:docMk/>
          <pc:sldMk cId="146456521" sldId="338"/>
        </pc:sldMkLst>
        <pc:spChg chg="mod">
          <ac:chgData name="SANCHEZ Maitee" userId="S::maitee.sanchez@laposte.fr::fd087663-3497-4103-959c-fac8d0aee57e" providerId="AD" clId="Web-{0057DA3E-C687-409D-8AB1-83881A31AF0C}" dt="2025-11-20T13:21:44.203" v="21" actId="14100"/>
          <ac:spMkLst>
            <pc:docMk/>
            <pc:sldMk cId="146456521" sldId="338"/>
            <ac:spMk id="2" creationId="{7A41FCF7-C072-B866-1BB6-1EB8055F3D2C}"/>
          </ac:spMkLst>
        </pc:spChg>
        <pc:spChg chg="mod">
          <ac:chgData name="SANCHEZ Maitee" userId="S::maitee.sanchez@laposte.fr::fd087663-3497-4103-959c-fac8d0aee57e" providerId="AD" clId="Web-{0057DA3E-C687-409D-8AB1-83881A31AF0C}" dt="2025-11-20T13:22:55.844" v="24" actId="1076"/>
          <ac:spMkLst>
            <pc:docMk/>
            <pc:sldMk cId="146456521" sldId="338"/>
            <ac:spMk id="6" creationId="{24521DBF-97FD-3369-7168-EAF43AD3518C}"/>
          </ac:spMkLst>
        </pc:spChg>
      </pc:sldChg>
      <pc:sldChg chg="addSp modSp">
        <pc:chgData name="SANCHEZ Maitee" userId="S::maitee.sanchez@laposte.fr::fd087663-3497-4103-959c-fac8d0aee57e" providerId="AD" clId="Web-{0057DA3E-C687-409D-8AB1-83881A31AF0C}" dt="2025-11-20T13:26:23.720" v="46" actId="1076"/>
        <pc:sldMkLst>
          <pc:docMk/>
          <pc:sldMk cId="3701209158" sldId="2147483635"/>
        </pc:sldMkLst>
        <pc:spChg chg="add mod">
          <ac:chgData name="SANCHEZ Maitee" userId="S::maitee.sanchez@laposte.fr::fd087663-3497-4103-959c-fac8d0aee57e" providerId="AD" clId="Web-{0057DA3E-C687-409D-8AB1-83881A31AF0C}" dt="2025-11-20T13:26:18.860" v="45"/>
          <ac:spMkLst>
            <pc:docMk/>
            <pc:sldMk cId="3701209158" sldId="2147483635"/>
            <ac:spMk id="3" creationId="{051741F8-F2CB-B7AA-1245-6041BA32E5E2}"/>
          </ac:spMkLst>
        </pc:spChg>
        <pc:spChg chg="mod">
          <ac:chgData name="SANCHEZ Maitee" userId="S::maitee.sanchez@laposte.fr::fd087663-3497-4103-959c-fac8d0aee57e" providerId="AD" clId="Web-{0057DA3E-C687-409D-8AB1-83881A31AF0C}" dt="2025-11-20T13:26:23.720" v="46" actId="1076"/>
          <ac:spMkLst>
            <pc:docMk/>
            <pc:sldMk cId="3701209158" sldId="2147483635"/>
            <ac:spMk id="6" creationId="{D40F2019-CA32-0A10-2D05-F1D7DF70B096}"/>
          </ac:spMkLst>
        </pc:spChg>
      </pc:sldChg>
    </pc:docChg>
  </pc:docChgLst>
  <pc:docChgLst>
    <pc:chgData name="BARBANDIERE Isabelle" userId="S::isabelle.barbandiere@laposte.fr::9e3a5f03-23d6-4441-bfc9-3381cd9e1137" providerId="AD" clId="Web-{DAD216F9-97B1-46B9-8E02-8113F713A95F}"/>
    <pc:docChg chg="modSld">
      <pc:chgData name="BARBANDIERE Isabelle" userId="S::isabelle.barbandiere@laposte.fr::9e3a5f03-23d6-4441-bfc9-3381cd9e1137" providerId="AD" clId="Web-{DAD216F9-97B1-46B9-8E02-8113F713A95F}" dt="2025-11-25T09:37:08.030" v="191"/>
      <pc:docMkLst>
        <pc:docMk/>
      </pc:docMkLst>
      <pc:sldChg chg="modNotes">
        <pc:chgData name="BARBANDIERE Isabelle" userId="S::isabelle.barbandiere@laposte.fr::9e3a5f03-23d6-4441-bfc9-3381cd9e1137" providerId="AD" clId="Web-{DAD216F9-97B1-46B9-8E02-8113F713A95F}" dt="2025-11-25T09:29:11.660" v="15"/>
        <pc:sldMkLst>
          <pc:docMk/>
          <pc:sldMk cId="1394728356" sldId="320"/>
        </pc:sldMkLst>
      </pc:sldChg>
      <pc:sldChg chg="modNotes">
        <pc:chgData name="BARBANDIERE Isabelle" userId="S::isabelle.barbandiere@laposte.fr::9e3a5f03-23d6-4441-bfc9-3381cd9e1137" providerId="AD" clId="Web-{DAD216F9-97B1-46B9-8E02-8113F713A95F}" dt="2025-11-25T09:29:20.894" v="17"/>
        <pc:sldMkLst>
          <pc:docMk/>
          <pc:sldMk cId="2912355025" sldId="321"/>
        </pc:sldMkLst>
      </pc:sldChg>
      <pc:sldChg chg="modNotes">
        <pc:chgData name="BARBANDIERE Isabelle" userId="S::isabelle.barbandiere@laposte.fr::9e3a5f03-23d6-4441-bfc9-3381cd9e1137" providerId="AD" clId="Web-{DAD216F9-97B1-46B9-8E02-8113F713A95F}" dt="2025-11-25T09:29:29.597" v="19"/>
        <pc:sldMkLst>
          <pc:docMk/>
          <pc:sldMk cId="2275190316" sldId="322"/>
        </pc:sldMkLst>
      </pc:sldChg>
      <pc:sldChg chg="modNotes">
        <pc:chgData name="BARBANDIERE Isabelle" userId="S::isabelle.barbandiere@laposte.fr::9e3a5f03-23d6-4441-bfc9-3381cd9e1137" providerId="AD" clId="Web-{DAD216F9-97B1-46B9-8E02-8113F713A95F}" dt="2025-11-25T09:28:42.878" v="5"/>
        <pc:sldMkLst>
          <pc:docMk/>
          <pc:sldMk cId="1376377462" sldId="326"/>
        </pc:sldMkLst>
      </pc:sldChg>
      <pc:sldChg chg="modSp modNotes">
        <pc:chgData name="BARBANDIERE Isabelle" userId="S::isabelle.barbandiere@laposte.fr::9e3a5f03-23d6-4441-bfc9-3381cd9e1137" providerId="AD" clId="Web-{DAD216F9-97B1-46B9-8E02-8113F713A95F}" dt="2025-11-25T09:28:49.988" v="8"/>
        <pc:sldMkLst>
          <pc:docMk/>
          <pc:sldMk cId="3197008073" sldId="327"/>
        </pc:sldMkLst>
        <pc:spChg chg="mod">
          <ac:chgData name="BARBANDIERE Isabelle" userId="S::isabelle.barbandiere@laposte.fr::9e3a5f03-23d6-4441-bfc9-3381cd9e1137" providerId="AD" clId="Web-{DAD216F9-97B1-46B9-8E02-8113F713A95F}" dt="2025-11-25T09:28:33.331" v="1" actId="20577"/>
          <ac:spMkLst>
            <pc:docMk/>
            <pc:sldMk cId="3197008073" sldId="327"/>
            <ac:spMk id="6" creationId="{11E4E5E9-C65F-9EB8-6518-40A23F8F9C5A}"/>
          </ac:spMkLst>
        </pc:spChg>
      </pc:sldChg>
      <pc:sldChg chg="modNotes">
        <pc:chgData name="BARBANDIERE Isabelle" userId="S::isabelle.barbandiere@laposte.fr::9e3a5f03-23d6-4441-bfc9-3381cd9e1137" providerId="AD" clId="Web-{DAD216F9-97B1-46B9-8E02-8113F713A95F}" dt="2025-11-25T09:29:04.300" v="13"/>
        <pc:sldMkLst>
          <pc:docMk/>
          <pc:sldMk cId="2388361562" sldId="329"/>
        </pc:sldMkLst>
      </pc:sldChg>
      <pc:sldChg chg="modNotes">
        <pc:chgData name="BARBANDIERE Isabelle" userId="S::isabelle.barbandiere@laposte.fr::9e3a5f03-23d6-4441-bfc9-3381cd9e1137" providerId="AD" clId="Web-{DAD216F9-97B1-46B9-8E02-8113F713A95F}" dt="2025-11-25T09:29:53.332" v="22"/>
        <pc:sldMkLst>
          <pc:docMk/>
          <pc:sldMk cId="3193206902" sldId="331"/>
        </pc:sldMkLst>
      </pc:sldChg>
      <pc:sldChg chg="modNotes">
        <pc:chgData name="BARBANDIERE Isabelle" userId="S::isabelle.barbandiere@laposte.fr::9e3a5f03-23d6-4441-bfc9-3381cd9e1137" providerId="AD" clId="Web-{DAD216F9-97B1-46B9-8E02-8113F713A95F}" dt="2025-11-25T09:31:01.660" v="36"/>
        <pc:sldMkLst>
          <pc:docMk/>
          <pc:sldMk cId="3485356802" sldId="334"/>
        </pc:sldMkLst>
      </pc:sldChg>
      <pc:sldChg chg="modNotes">
        <pc:chgData name="BARBANDIERE Isabelle" userId="S::isabelle.barbandiere@laposte.fr::9e3a5f03-23d6-4441-bfc9-3381cd9e1137" providerId="AD" clId="Web-{DAD216F9-97B1-46B9-8E02-8113F713A95F}" dt="2025-11-25T09:31:42.567" v="39"/>
        <pc:sldMkLst>
          <pc:docMk/>
          <pc:sldMk cId="3958199899" sldId="2147483629"/>
        </pc:sldMkLst>
      </pc:sldChg>
      <pc:sldChg chg="modNotes">
        <pc:chgData name="BARBANDIERE Isabelle" userId="S::isabelle.barbandiere@laposte.fr::9e3a5f03-23d6-4441-bfc9-3381cd9e1137" providerId="AD" clId="Web-{DAD216F9-97B1-46B9-8E02-8113F713A95F}" dt="2025-11-25T09:35:27.085" v="150"/>
        <pc:sldMkLst>
          <pc:docMk/>
          <pc:sldMk cId="596722290" sldId="2147483631"/>
        </pc:sldMkLst>
      </pc:sldChg>
      <pc:sldChg chg="modNotes">
        <pc:chgData name="BARBANDIERE Isabelle" userId="S::isabelle.barbandiere@laposte.fr::9e3a5f03-23d6-4441-bfc9-3381cd9e1137" providerId="AD" clId="Web-{DAD216F9-97B1-46B9-8E02-8113F713A95F}" dt="2025-11-25T09:37:08.030" v="191"/>
        <pc:sldMkLst>
          <pc:docMk/>
          <pc:sldMk cId="3276174430" sldId="2147483633"/>
        </pc:sldMkLst>
      </pc:sldChg>
      <pc:sldChg chg="modNotes">
        <pc:chgData name="BARBANDIERE Isabelle" userId="S::isabelle.barbandiere@laposte.fr::9e3a5f03-23d6-4441-bfc9-3381cd9e1137" providerId="AD" clId="Web-{DAD216F9-97B1-46B9-8E02-8113F713A95F}" dt="2025-11-25T09:34:15.351" v="82"/>
        <pc:sldMkLst>
          <pc:docMk/>
          <pc:sldMk cId="2755373609" sldId="2147483641"/>
        </pc:sldMkLst>
      </pc:sldChg>
      <pc:sldChg chg="modNotes">
        <pc:chgData name="BARBANDIERE Isabelle" userId="S::isabelle.barbandiere@laposte.fr::9e3a5f03-23d6-4441-bfc9-3381cd9e1137" providerId="AD" clId="Web-{DAD216F9-97B1-46B9-8E02-8113F713A95F}" dt="2025-11-25T09:35:10.445" v="147"/>
        <pc:sldMkLst>
          <pc:docMk/>
          <pc:sldMk cId="2801819332" sldId="2147483642"/>
        </pc:sldMkLst>
      </pc:sldChg>
    </pc:docChg>
  </pc:docChgLst>
  <pc:docChgLst>
    <pc:chgData name="SANCHEZ Maitee" userId="S::maitee.sanchez@laposte.fr::fd087663-3497-4103-959c-fac8d0aee57e" providerId="AD" clId="Web-{A4877D94-D649-482D-B509-14952DD9BC30}"/>
    <pc:docChg chg="modSld">
      <pc:chgData name="SANCHEZ Maitee" userId="S::maitee.sanchez@laposte.fr::fd087663-3497-4103-959c-fac8d0aee57e" providerId="AD" clId="Web-{A4877D94-D649-482D-B509-14952DD9BC30}" dt="2025-11-14T16:45:59.314" v="11" actId="14100"/>
      <pc:docMkLst>
        <pc:docMk/>
      </pc:docMkLst>
      <pc:sldChg chg="addSp delSp modSp">
        <pc:chgData name="SANCHEZ Maitee" userId="S::maitee.sanchez@laposte.fr::fd087663-3497-4103-959c-fac8d0aee57e" providerId="AD" clId="Web-{A4877D94-D649-482D-B509-14952DD9BC30}" dt="2025-11-14T16:45:59.314" v="11" actId="14100"/>
        <pc:sldMkLst>
          <pc:docMk/>
          <pc:sldMk cId="596722290" sldId="2147483631"/>
        </pc:sldMkLst>
        <pc:picChg chg="add mod">
          <ac:chgData name="SANCHEZ Maitee" userId="S::maitee.sanchez@laposte.fr::fd087663-3497-4103-959c-fac8d0aee57e" providerId="AD" clId="Web-{A4877D94-D649-482D-B509-14952DD9BC30}" dt="2025-11-14T16:45:59.314" v="11" actId="14100"/>
          <ac:picMkLst>
            <pc:docMk/>
            <pc:sldMk cId="596722290" sldId="2147483631"/>
            <ac:picMk id="10" creationId="{7527F226-4125-656B-168E-ECD33E337B7E}"/>
          </ac:picMkLst>
        </pc:picChg>
      </pc:sldChg>
      <pc:sldChg chg="addSp delSp modSp">
        <pc:chgData name="SANCHEZ Maitee" userId="S::maitee.sanchez@laposte.fr::fd087663-3497-4103-959c-fac8d0aee57e" providerId="AD" clId="Web-{A4877D94-D649-482D-B509-14952DD9BC30}" dt="2025-11-14T16:41:36.406" v="5" actId="14100"/>
        <pc:sldMkLst>
          <pc:docMk/>
          <pc:sldMk cId="3789478213" sldId="2147483638"/>
        </pc:sldMkLst>
        <pc:picChg chg="add mod">
          <ac:chgData name="SANCHEZ Maitee" userId="S::maitee.sanchez@laposte.fr::fd087663-3497-4103-959c-fac8d0aee57e" providerId="AD" clId="Web-{A4877D94-D649-482D-B509-14952DD9BC30}" dt="2025-11-14T16:41:36.406" v="5" actId="14100"/>
          <ac:picMkLst>
            <pc:docMk/>
            <pc:sldMk cId="3789478213" sldId="2147483638"/>
            <ac:picMk id="5" creationId="{4AB6A662-9487-B45B-A9B8-2D65A5E3D780}"/>
          </ac:picMkLst>
        </pc:picChg>
      </pc:sldChg>
    </pc:docChg>
  </pc:docChgLst>
  <pc:docChgLst>
    <pc:chgData name="SANCHEZ Maitee" userId="S::maitee.sanchez@laposte.fr::fd087663-3497-4103-959c-fac8d0aee57e" providerId="AD" clId="Web-{8409680F-D8F3-4511-8BD4-A37924A87696}"/>
    <pc:docChg chg="addSld delSld modSld">
      <pc:chgData name="SANCHEZ Maitee" userId="S::maitee.sanchez@laposte.fr::fd087663-3497-4103-959c-fac8d0aee57e" providerId="AD" clId="Web-{8409680F-D8F3-4511-8BD4-A37924A87696}" dt="2025-11-12T11:29:05.061" v="796" actId="20577"/>
      <pc:docMkLst>
        <pc:docMk/>
      </pc:docMkLst>
      <pc:sldChg chg="modSp">
        <pc:chgData name="SANCHEZ Maitee" userId="S::maitee.sanchez@laposte.fr::fd087663-3497-4103-959c-fac8d0aee57e" providerId="AD" clId="Web-{8409680F-D8F3-4511-8BD4-A37924A87696}" dt="2025-11-12T11:29:05.061" v="796" actId="20577"/>
        <pc:sldMkLst>
          <pc:docMk/>
          <pc:sldMk cId="114792605" sldId="258"/>
        </pc:sldMkLst>
        <pc:spChg chg="mod">
          <ac:chgData name="SANCHEZ Maitee" userId="S::maitee.sanchez@laposte.fr::fd087663-3497-4103-959c-fac8d0aee57e" providerId="AD" clId="Web-{8409680F-D8F3-4511-8BD4-A37924A87696}" dt="2025-11-12T11:29:05.061" v="796" actId="20577"/>
          <ac:spMkLst>
            <pc:docMk/>
            <pc:sldMk cId="114792605" sldId="258"/>
            <ac:spMk id="11" creationId="{BCC79F96-7ACF-4334-8527-EAC12D1A8B03}"/>
          </ac:spMkLst>
        </pc:spChg>
      </pc:sldChg>
      <pc:sldChg chg="addSp modSp add mod modShow">
        <pc:chgData name="SANCHEZ Maitee" userId="S::maitee.sanchez@laposte.fr::fd087663-3497-4103-959c-fac8d0aee57e" providerId="AD" clId="Web-{8409680F-D8F3-4511-8BD4-A37924A87696}" dt="2025-11-12T10:48:49.018" v="122" actId="20577"/>
        <pc:sldMkLst>
          <pc:docMk/>
          <pc:sldMk cId="1394728356" sldId="320"/>
        </pc:sldMkLst>
        <pc:spChg chg="add mod">
          <ac:chgData name="SANCHEZ Maitee" userId="S::maitee.sanchez@laposte.fr::fd087663-3497-4103-959c-fac8d0aee57e" providerId="AD" clId="Web-{8409680F-D8F3-4511-8BD4-A37924A87696}" dt="2025-11-12T10:48:49.018" v="122" actId="20577"/>
          <ac:spMkLst>
            <pc:docMk/>
            <pc:sldMk cId="1394728356" sldId="320"/>
            <ac:spMk id="7" creationId="{9CD6FEA8-44CA-087F-FFB7-6B251F31750D}"/>
          </ac:spMkLst>
        </pc:spChg>
        <pc:picChg chg="mod">
          <ac:chgData name="SANCHEZ Maitee" userId="S::maitee.sanchez@laposte.fr::fd087663-3497-4103-959c-fac8d0aee57e" providerId="AD" clId="Web-{8409680F-D8F3-4511-8BD4-A37924A87696}" dt="2025-11-12T10:48:14.361" v="100" actId="1076"/>
          <ac:picMkLst>
            <pc:docMk/>
            <pc:sldMk cId="1394728356" sldId="320"/>
            <ac:picMk id="3" creationId="{BC781B0A-00F6-DAD5-A331-764EC71C8747}"/>
          </ac:picMkLst>
        </pc:picChg>
      </pc:sldChg>
      <pc:sldChg chg="addSp modSp add">
        <pc:chgData name="SANCHEZ Maitee" userId="S::maitee.sanchez@laposte.fr::fd087663-3497-4103-959c-fac8d0aee57e" providerId="AD" clId="Web-{8409680F-D8F3-4511-8BD4-A37924A87696}" dt="2025-11-12T10:51:34.786" v="178" actId="20577"/>
        <pc:sldMkLst>
          <pc:docMk/>
          <pc:sldMk cId="2912355025" sldId="321"/>
        </pc:sldMkLst>
        <pc:spChg chg="add mod">
          <ac:chgData name="SANCHEZ Maitee" userId="S::maitee.sanchez@laposte.fr::fd087663-3497-4103-959c-fac8d0aee57e" providerId="AD" clId="Web-{8409680F-D8F3-4511-8BD4-A37924A87696}" dt="2025-11-12T10:51:34.786" v="178" actId="20577"/>
          <ac:spMkLst>
            <pc:docMk/>
            <pc:sldMk cId="2912355025" sldId="321"/>
            <ac:spMk id="3" creationId="{ECE94A9E-F5A6-2933-CC3F-278F6F5247AC}"/>
          </ac:spMkLst>
        </pc:spChg>
        <pc:picChg chg="mod">
          <ac:chgData name="SANCHEZ Maitee" userId="S::maitee.sanchez@laposte.fr::fd087663-3497-4103-959c-fac8d0aee57e" providerId="AD" clId="Web-{8409680F-D8F3-4511-8BD4-A37924A87696}" dt="2025-11-12T10:47:21.797" v="92" actId="1076"/>
          <ac:picMkLst>
            <pc:docMk/>
            <pc:sldMk cId="2912355025" sldId="321"/>
            <ac:picMk id="6" creationId="{3721D73F-930E-1F43-B09E-842BA13B50BA}"/>
          </ac:picMkLst>
        </pc:picChg>
      </pc:sldChg>
      <pc:sldChg chg="add">
        <pc:chgData name="SANCHEZ Maitee" userId="S::maitee.sanchez@laposte.fr::fd087663-3497-4103-959c-fac8d0aee57e" providerId="AD" clId="Web-{8409680F-D8F3-4511-8BD4-A37924A87696}" dt="2025-11-12T10:40:47.575" v="9"/>
        <pc:sldMkLst>
          <pc:docMk/>
          <pc:sldMk cId="2275190316" sldId="322"/>
        </pc:sldMkLst>
      </pc:sldChg>
      <pc:sldChg chg="add">
        <pc:chgData name="SANCHEZ Maitee" userId="S::maitee.sanchez@laposte.fr::fd087663-3497-4103-959c-fac8d0aee57e" providerId="AD" clId="Web-{8409680F-D8F3-4511-8BD4-A37924A87696}" dt="2025-11-12T10:40:47.763" v="11"/>
        <pc:sldMkLst>
          <pc:docMk/>
          <pc:sldMk cId="234585267" sldId="323"/>
        </pc:sldMkLst>
      </pc:sldChg>
      <pc:sldChg chg="modSp add">
        <pc:chgData name="SANCHEZ Maitee" userId="S::maitee.sanchez@laposte.fr::fd087663-3497-4103-959c-fac8d0aee57e" providerId="AD" clId="Web-{8409680F-D8F3-4511-8BD4-A37924A87696}" dt="2025-11-12T11:12:59.175" v="380" actId="20577"/>
        <pc:sldMkLst>
          <pc:docMk/>
          <pc:sldMk cId="3082054448" sldId="325"/>
        </pc:sldMkLst>
        <pc:spChg chg="mod">
          <ac:chgData name="SANCHEZ Maitee" userId="S::maitee.sanchez@laposte.fr::fd087663-3497-4103-959c-fac8d0aee57e" providerId="AD" clId="Web-{8409680F-D8F3-4511-8BD4-A37924A87696}" dt="2025-11-12T11:12:59.175" v="380" actId="20577"/>
          <ac:spMkLst>
            <pc:docMk/>
            <pc:sldMk cId="3082054448" sldId="325"/>
            <ac:spMk id="7" creationId="{E77B180A-A4DB-9223-68D3-AF1DACD5ACD7}"/>
          </ac:spMkLst>
        </pc:spChg>
      </pc:sldChg>
      <pc:sldChg chg="modSp add">
        <pc:chgData name="SANCHEZ Maitee" userId="S::maitee.sanchez@laposte.fr::fd087663-3497-4103-959c-fac8d0aee57e" providerId="AD" clId="Web-{8409680F-D8F3-4511-8BD4-A37924A87696}" dt="2025-11-12T10:50:13.441" v="159" actId="20577"/>
        <pc:sldMkLst>
          <pc:docMk/>
          <pc:sldMk cId="1376377462" sldId="326"/>
        </pc:sldMkLst>
        <pc:spChg chg="mod">
          <ac:chgData name="SANCHEZ Maitee" userId="S::maitee.sanchez@laposte.fr::fd087663-3497-4103-959c-fac8d0aee57e" providerId="AD" clId="Web-{8409680F-D8F3-4511-8BD4-A37924A87696}" dt="2025-11-12T10:44:17.510" v="67" actId="20577"/>
          <ac:spMkLst>
            <pc:docMk/>
            <pc:sldMk cId="1376377462" sldId="326"/>
            <ac:spMk id="3" creationId="{C4C8FF93-EA0A-E5FA-E5EC-E298EFCA21AF}"/>
          </ac:spMkLst>
        </pc:spChg>
        <pc:spChg chg="mod">
          <ac:chgData name="SANCHEZ Maitee" userId="S::maitee.sanchez@laposte.fr::fd087663-3497-4103-959c-fac8d0aee57e" providerId="AD" clId="Web-{8409680F-D8F3-4511-8BD4-A37924A87696}" dt="2025-11-12T10:50:13.441" v="159" actId="20577"/>
          <ac:spMkLst>
            <pc:docMk/>
            <pc:sldMk cId="1376377462" sldId="326"/>
            <ac:spMk id="7" creationId="{D6D70332-07FE-A098-41AA-5264BC5CC226}"/>
          </ac:spMkLst>
        </pc:spChg>
      </pc:sldChg>
      <pc:sldChg chg="modSp add">
        <pc:chgData name="SANCHEZ Maitee" userId="S::maitee.sanchez@laposte.fr::fd087663-3497-4103-959c-fac8d0aee57e" providerId="AD" clId="Web-{8409680F-D8F3-4511-8BD4-A37924A87696}" dt="2025-11-12T10:49:56.722" v="148" actId="20577"/>
        <pc:sldMkLst>
          <pc:docMk/>
          <pc:sldMk cId="3197008073" sldId="327"/>
        </pc:sldMkLst>
        <pc:spChg chg="mod">
          <ac:chgData name="SANCHEZ Maitee" userId="S::maitee.sanchez@laposte.fr::fd087663-3497-4103-959c-fac8d0aee57e" providerId="AD" clId="Web-{8409680F-D8F3-4511-8BD4-A37924A87696}" dt="2025-11-12T10:49:56.722" v="148" actId="20577"/>
          <ac:spMkLst>
            <pc:docMk/>
            <pc:sldMk cId="3197008073" sldId="327"/>
            <ac:spMk id="6" creationId="{11E4E5E9-C65F-9EB8-6518-40A23F8F9C5A}"/>
          </ac:spMkLst>
        </pc:spChg>
      </pc:sldChg>
      <pc:sldChg chg="modSp add mod modShow">
        <pc:chgData name="SANCHEZ Maitee" userId="S::maitee.sanchez@laposte.fr::fd087663-3497-4103-959c-fac8d0aee57e" providerId="AD" clId="Web-{8409680F-D8F3-4511-8BD4-A37924A87696}" dt="2025-11-12T10:51:05.770" v="165"/>
        <pc:sldMkLst>
          <pc:docMk/>
          <pc:sldMk cId="2388361562" sldId="329"/>
        </pc:sldMkLst>
        <pc:spChg chg="mod">
          <ac:chgData name="SANCHEZ Maitee" userId="S::maitee.sanchez@laposte.fr::fd087663-3497-4103-959c-fac8d0aee57e" providerId="AD" clId="Web-{8409680F-D8F3-4511-8BD4-A37924A87696}" dt="2025-11-12T10:50:57.941" v="164" actId="20577"/>
          <ac:spMkLst>
            <pc:docMk/>
            <pc:sldMk cId="2388361562" sldId="329"/>
            <ac:spMk id="6" creationId="{2DB10796-0004-02CF-C8AC-541F23C6A9F8}"/>
          </ac:spMkLst>
        </pc:spChg>
      </pc:sldChg>
      <pc:sldChg chg="addSp delSp modSp add">
        <pc:chgData name="SANCHEZ Maitee" userId="S::maitee.sanchez@laposte.fr::fd087663-3497-4103-959c-fac8d0aee57e" providerId="AD" clId="Web-{8409680F-D8F3-4511-8BD4-A37924A87696}" dt="2025-11-12T11:10:26.158" v="372"/>
        <pc:sldMkLst>
          <pc:docMk/>
          <pc:sldMk cId="3193206902" sldId="331"/>
        </pc:sldMkLst>
        <pc:spChg chg="mod">
          <ac:chgData name="SANCHEZ Maitee" userId="S::maitee.sanchez@laposte.fr::fd087663-3497-4103-959c-fac8d0aee57e" providerId="AD" clId="Web-{8409680F-D8F3-4511-8BD4-A37924A87696}" dt="2025-11-12T11:01:56.664" v="305" actId="14100"/>
          <ac:spMkLst>
            <pc:docMk/>
            <pc:sldMk cId="3193206902" sldId="331"/>
            <ac:spMk id="3" creationId="{484909E7-31BE-48A6-A0C6-C975D501ED17}"/>
          </ac:spMkLst>
        </pc:spChg>
        <pc:spChg chg="add mod">
          <ac:chgData name="SANCHEZ Maitee" userId="S::maitee.sanchez@laposte.fr::fd087663-3497-4103-959c-fac8d0aee57e" providerId="AD" clId="Web-{8409680F-D8F3-4511-8BD4-A37924A87696}" dt="2025-11-12T11:01:43.897" v="304" actId="1076"/>
          <ac:spMkLst>
            <pc:docMk/>
            <pc:sldMk cId="3193206902" sldId="331"/>
            <ac:spMk id="6" creationId="{0EEFD493-A192-9214-BB60-8D6697FE545B}"/>
          </ac:spMkLst>
        </pc:spChg>
        <pc:spChg chg="add mod">
          <ac:chgData name="SANCHEZ Maitee" userId="S::maitee.sanchez@laposte.fr::fd087663-3497-4103-959c-fac8d0aee57e" providerId="AD" clId="Web-{8409680F-D8F3-4511-8BD4-A37924A87696}" dt="2025-11-12T11:05:34.216" v="350" actId="14100"/>
          <ac:spMkLst>
            <pc:docMk/>
            <pc:sldMk cId="3193206902" sldId="331"/>
            <ac:spMk id="8" creationId="{AB1FEA7D-8B6A-B3BE-B9ED-17D806A5FD0B}"/>
          </ac:spMkLst>
        </pc:spChg>
        <pc:graphicFrameChg chg="mod modGraphic">
          <ac:chgData name="SANCHEZ Maitee" userId="S::maitee.sanchez@laposte.fr::fd087663-3497-4103-959c-fac8d0aee57e" providerId="AD" clId="Web-{8409680F-D8F3-4511-8BD4-A37924A87696}" dt="2025-11-12T11:10:26.158" v="372"/>
          <ac:graphicFrameMkLst>
            <pc:docMk/>
            <pc:sldMk cId="3193206902" sldId="331"/>
            <ac:graphicFrameMk id="2" creationId="{1CB1520F-B1F7-45A9-87D0-8665E47807A2}"/>
          </ac:graphicFrameMkLst>
        </pc:graphicFrameChg>
      </pc:sldChg>
      <pc:sldChg chg="add">
        <pc:chgData name="SANCHEZ Maitee" userId="S::maitee.sanchez@laposte.fr::fd087663-3497-4103-959c-fac8d0aee57e" providerId="AD" clId="Web-{8409680F-D8F3-4511-8BD4-A37924A87696}" dt="2025-11-12T10:40:49.372" v="19"/>
        <pc:sldMkLst>
          <pc:docMk/>
          <pc:sldMk cId="1176417979" sldId="333"/>
        </pc:sldMkLst>
      </pc:sldChg>
      <pc:sldChg chg="addSp delSp modSp add modNotes">
        <pc:chgData name="SANCHEZ Maitee" userId="S::maitee.sanchez@laposte.fr::fd087663-3497-4103-959c-fac8d0aee57e" providerId="AD" clId="Web-{8409680F-D8F3-4511-8BD4-A37924A87696}" dt="2025-11-12T11:20:05.177" v="553" actId="20577"/>
        <pc:sldMkLst>
          <pc:docMk/>
          <pc:sldMk cId="3485356802" sldId="334"/>
        </pc:sldMkLst>
        <pc:spChg chg="mod">
          <ac:chgData name="SANCHEZ Maitee" userId="S::maitee.sanchez@laposte.fr::fd087663-3497-4103-959c-fac8d0aee57e" providerId="AD" clId="Web-{8409680F-D8F3-4511-8BD4-A37924A87696}" dt="2025-11-12T11:15:01.537" v="393" actId="20577"/>
          <ac:spMkLst>
            <pc:docMk/>
            <pc:sldMk cId="3485356802" sldId="334"/>
            <ac:spMk id="3" creationId="{047F3A4B-64F5-6F08-3D2D-86F0FB2B4024}"/>
          </ac:spMkLst>
        </pc:spChg>
        <pc:spChg chg="add mod">
          <ac:chgData name="SANCHEZ Maitee" userId="S::maitee.sanchez@laposte.fr::fd087663-3497-4103-959c-fac8d0aee57e" providerId="AD" clId="Web-{8409680F-D8F3-4511-8BD4-A37924A87696}" dt="2025-11-12T11:18:28.565" v="523" actId="20577"/>
          <ac:spMkLst>
            <pc:docMk/>
            <pc:sldMk cId="3485356802" sldId="334"/>
            <ac:spMk id="6" creationId="{B9092ACC-9C1F-69DA-BAD1-7758FE86897E}"/>
          </ac:spMkLst>
        </pc:spChg>
      </pc:sldChg>
      <pc:sldChg chg="add">
        <pc:chgData name="SANCHEZ Maitee" userId="S::maitee.sanchez@laposte.fr::fd087663-3497-4103-959c-fac8d0aee57e" providerId="AD" clId="Web-{8409680F-D8F3-4511-8BD4-A37924A87696}" dt="2025-11-12T10:40:44.950" v="0"/>
        <pc:sldMkLst>
          <pc:docMk/>
          <pc:sldMk cId="3359585791" sldId="336"/>
        </pc:sldMkLst>
      </pc:sldChg>
      <pc:sldChg chg="add">
        <pc:chgData name="SANCHEZ Maitee" userId="S::maitee.sanchez@laposte.fr::fd087663-3497-4103-959c-fac8d0aee57e" providerId="AD" clId="Web-{8409680F-D8F3-4511-8BD4-A37924A87696}" dt="2025-11-12T10:40:48.638" v="14"/>
        <pc:sldMkLst>
          <pc:docMk/>
          <pc:sldMk cId="812004063" sldId="337"/>
        </pc:sldMkLst>
      </pc:sldChg>
      <pc:sldChg chg="add">
        <pc:chgData name="SANCHEZ Maitee" userId="S::maitee.sanchez@laposte.fr::fd087663-3497-4103-959c-fac8d0aee57e" providerId="AD" clId="Web-{8409680F-D8F3-4511-8BD4-A37924A87696}" dt="2025-11-12T10:40:48.810" v="15"/>
        <pc:sldMkLst>
          <pc:docMk/>
          <pc:sldMk cId="146456521" sldId="338"/>
        </pc:sldMkLst>
      </pc:sldChg>
      <pc:sldChg chg="add">
        <pc:chgData name="SANCHEZ Maitee" userId="S::maitee.sanchez@laposte.fr::fd087663-3497-4103-959c-fac8d0aee57e" providerId="AD" clId="Web-{8409680F-D8F3-4511-8BD4-A37924A87696}" dt="2025-11-12T10:40:48.950" v="16"/>
        <pc:sldMkLst>
          <pc:docMk/>
          <pc:sldMk cId="17673562" sldId="340"/>
        </pc:sldMkLst>
      </pc:sldChg>
      <pc:sldChg chg="add">
        <pc:chgData name="SANCHEZ Maitee" userId="S::maitee.sanchez@laposte.fr::fd087663-3497-4103-959c-fac8d0aee57e" providerId="AD" clId="Web-{8409680F-D8F3-4511-8BD4-A37924A87696}" dt="2025-11-12T10:40:49.169" v="17"/>
        <pc:sldMkLst>
          <pc:docMk/>
          <pc:sldMk cId="3124258849" sldId="341"/>
        </pc:sldMkLst>
      </pc:sldChg>
      <pc:sldChg chg="addSp delSp modSp add modNotes">
        <pc:chgData name="SANCHEZ Maitee" userId="S::maitee.sanchez@laposte.fr::fd087663-3497-4103-959c-fac8d0aee57e" providerId="AD" clId="Web-{8409680F-D8F3-4511-8BD4-A37924A87696}" dt="2025-11-12T11:23:28.166" v="620" actId="20577"/>
        <pc:sldMkLst>
          <pc:docMk/>
          <pc:sldMk cId="3958199899" sldId="2147483629"/>
        </pc:sldMkLst>
      </pc:sldChg>
      <pc:sldChg chg="modSp add replId">
        <pc:chgData name="SANCHEZ Maitee" userId="S::maitee.sanchez@laposte.fr::fd087663-3497-4103-959c-fac8d0aee57e" providerId="AD" clId="Web-{8409680F-D8F3-4511-8BD4-A37924A87696}" dt="2025-11-12T11:24:47.590" v="630" actId="20577"/>
        <pc:sldMkLst>
          <pc:docMk/>
          <pc:sldMk cId="518341133" sldId="2147483630"/>
        </pc:sldMkLst>
        <pc:spChg chg="mod">
          <ac:chgData name="SANCHEZ Maitee" userId="S::maitee.sanchez@laposte.fr::fd087663-3497-4103-959c-fac8d0aee57e" providerId="AD" clId="Web-{8409680F-D8F3-4511-8BD4-A37924A87696}" dt="2025-11-12T11:24:47.590" v="630" actId="20577"/>
          <ac:spMkLst>
            <pc:docMk/>
            <pc:sldMk cId="518341133" sldId="2147483630"/>
            <ac:spMk id="11" creationId="{DBE33D33-ED11-4E13-075E-EFB0669D442D}"/>
          </ac:spMkLst>
        </pc:spChg>
      </pc:sldChg>
      <pc:sldMasterChg chg="addSldLayout">
        <pc:chgData name="SANCHEZ Maitee" userId="S::maitee.sanchez@laposte.fr::fd087663-3497-4103-959c-fac8d0aee57e" providerId="AD" clId="Web-{8409680F-D8F3-4511-8BD4-A37924A87696}" dt="2025-11-12T10:40:45.919" v="2"/>
        <pc:sldMasterMkLst>
          <pc:docMk/>
          <pc:sldMasterMk cId="3744155201" sldId="2147483648"/>
        </pc:sldMasterMkLst>
        <pc:sldLayoutChg chg="add">
          <pc:chgData name="SANCHEZ Maitee" userId="S::maitee.sanchez@laposte.fr::fd087663-3497-4103-959c-fac8d0aee57e" providerId="AD" clId="Web-{8409680F-D8F3-4511-8BD4-A37924A87696}" dt="2025-11-12T10:40:44.950" v="0"/>
          <pc:sldLayoutMkLst>
            <pc:docMk/>
            <pc:sldMasterMk cId="3744155201" sldId="2147483648"/>
            <pc:sldLayoutMk cId="3298059832" sldId="2147483676"/>
          </pc:sldLayoutMkLst>
        </pc:sldLayoutChg>
        <pc:sldLayoutChg chg="add replId">
          <pc:chgData name="SANCHEZ Maitee" userId="S::maitee.sanchez@laposte.fr::fd087663-3497-4103-959c-fac8d0aee57e" providerId="AD" clId="Web-{8409680F-D8F3-4511-8BD4-A37924A87696}" dt="2025-11-12T10:40:45.919" v="2"/>
          <pc:sldLayoutMkLst>
            <pc:docMk/>
            <pc:sldMasterMk cId="3744155201" sldId="2147483648"/>
            <pc:sldLayoutMk cId="341101932" sldId="2147483692"/>
          </pc:sldLayoutMkLst>
        </pc:sldLayoutChg>
      </pc:sldMasterChg>
    </pc:docChg>
  </pc:docChgLst>
  <pc:docChgLst>
    <pc:chgData name="SANCHEZ Maitee" userId="S::maitee.sanchez@laposte.fr::fd087663-3497-4103-959c-fac8d0aee57e" providerId="AD" clId="Web-{F39AAC4F-31E0-4573-91C5-0698B50978C1}"/>
    <pc:docChg chg="modSld">
      <pc:chgData name="SANCHEZ Maitee" userId="S::maitee.sanchez@laposte.fr::fd087663-3497-4103-959c-fac8d0aee57e" providerId="AD" clId="Web-{F39AAC4F-31E0-4573-91C5-0698B50978C1}" dt="2025-11-12T14:32:27.196" v="161" actId="20577"/>
      <pc:docMkLst>
        <pc:docMk/>
      </pc:docMkLst>
      <pc:sldChg chg="modSp">
        <pc:chgData name="SANCHEZ Maitee" userId="S::maitee.sanchez@laposte.fr::fd087663-3497-4103-959c-fac8d0aee57e" providerId="AD" clId="Web-{F39AAC4F-31E0-4573-91C5-0698B50978C1}" dt="2025-11-12T14:17:10.924" v="68" actId="20577"/>
        <pc:sldMkLst>
          <pc:docMk/>
          <pc:sldMk cId="1394728356" sldId="320"/>
        </pc:sldMkLst>
        <pc:spChg chg="mod">
          <ac:chgData name="SANCHEZ Maitee" userId="S::maitee.sanchez@laposte.fr::fd087663-3497-4103-959c-fac8d0aee57e" providerId="AD" clId="Web-{F39AAC4F-31E0-4573-91C5-0698B50978C1}" dt="2025-11-12T14:15:59.734" v="37" actId="1076"/>
          <ac:spMkLst>
            <pc:docMk/>
            <pc:sldMk cId="1394728356" sldId="320"/>
            <ac:spMk id="2" creationId="{75E6B7F1-2CA4-A987-5509-81D0DEBEF61E}"/>
          </ac:spMkLst>
        </pc:spChg>
        <pc:spChg chg="mod">
          <ac:chgData name="SANCHEZ Maitee" userId="S::maitee.sanchez@laposte.fr::fd087663-3497-4103-959c-fac8d0aee57e" providerId="AD" clId="Web-{F39AAC4F-31E0-4573-91C5-0698B50978C1}" dt="2025-11-12T14:17:10.924" v="68" actId="20577"/>
          <ac:spMkLst>
            <pc:docMk/>
            <pc:sldMk cId="1394728356" sldId="320"/>
            <ac:spMk id="7" creationId="{9CD6FEA8-44CA-087F-FFB7-6B251F31750D}"/>
          </ac:spMkLst>
        </pc:spChg>
      </pc:sldChg>
      <pc:sldChg chg="modSp">
        <pc:chgData name="SANCHEZ Maitee" userId="S::maitee.sanchez@laposte.fr::fd087663-3497-4103-959c-fac8d0aee57e" providerId="AD" clId="Web-{F39AAC4F-31E0-4573-91C5-0698B50978C1}" dt="2025-11-12T14:16:57.829" v="59" actId="1076"/>
        <pc:sldMkLst>
          <pc:docMk/>
          <pc:sldMk cId="2912355025" sldId="321"/>
        </pc:sldMkLst>
        <pc:spChg chg="mod">
          <ac:chgData name="SANCHEZ Maitee" userId="S::maitee.sanchez@laposte.fr::fd087663-3497-4103-959c-fac8d0aee57e" providerId="AD" clId="Web-{F39AAC4F-31E0-4573-91C5-0698B50978C1}" dt="2025-11-12T14:16:20.374" v="42" actId="14100"/>
          <ac:spMkLst>
            <pc:docMk/>
            <pc:sldMk cId="2912355025" sldId="321"/>
            <ac:spMk id="2" creationId="{ECCBF9D4-C252-A35B-B7FB-F4DCD42EDE3D}"/>
          </ac:spMkLst>
        </pc:spChg>
        <pc:spChg chg="mod">
          <ac:chgData name="SANCHEZ Maitee" userId="S::maitee.sanchez@laposte.fr::fd087663-3497-4103-959c-fac8d0aee57e" providerId="AD" clId="Web-{F39AAC4F-31E0-4573-91C5-0698B50978C1}" dt="2025-11-12T14:16:57.829" v="59" actId="1076"/>
          <ac:spMkLst>
            <pc:docMk/>
            <pc:sldMk cId="2912355025" sldId="321"/>
            <ac:spMk id="3" creationId="{ECE94A9E-F5A6-2933-CC3F-278F6F5247AC}"/>
          </ac:spMkLst>
        </pc:spChg>
      </pc:sldChg>
      <pc:sldChg chg="modSp">
        <pc:chgData name="SANCHEZ Maitee" userId="S::maitee.sanchez@laposte.fr::fd087663-3497-4103-959c-fac8d0aee57e" providerId="AD" clId="Web-{F39AAC4F-31E0-4573-91C5-0698B50978C1}" dt="2025-11-12T14:17:31.893" v="73" actId="14100"/>
        <pc:sldMkLst>
          <pc:docMk/>
          <pc:sldMk cId="2275190316" sldId="322"/>
        </pc:sldMkLst>
        <pc:spChg chg="mod">
          <ac:chgData name="SANCHEZ Maitee" userId="S::maitee.sanchez@laposte.fr::fd087663-3497-4103-959c-fac8d0aee57e" providerId="AD" clId="Web-{F39AAC4F-31E0-4573-91C5-0698B50978C1}" dt="2025-11-12T14:17:23.987" v="70" actId="20577"/>
          <ac:spMkLst>
            <pc:docMk/>
            <pc:sldMk cId="2275190316" sldId="322"/>
            <ac:spMk id="2" creationId="{BD850465-5175-0DA5-A7EB-FF4CCCE66D8C}"/>
          </ac:spMkLst>
        </pc:spChg>
        <pc:spChg chg="mod">
          <ac:chgData name="SANCHEZ Maitee" userId="S::maitee.sanchez@laposte.fr::fd087663-3497-4103-959c-fac8d0aee57e" providerId="AD" clId="Web-{F39AAC4F-31E0-4573-91C5-0698B50978C1}" dt="2025-11-12T14:17:31.893" v="73" actId="14100"/>
          <ac:spMkLst>
            <pc:docMk/>
            <pc:sldMk cId="2275190316" sldId="322"/>
            <ac:spMk id="3" creationId="{A6EE3681-8753-3F3A-0639-53B4FCAB4D7E}"/>
          </ac:spMkLst>
        </pc:spChg>
      </pc:sldChg>
      <pc:sldChg chg="modSp">
        <pc:chgData name="SANCHEZ Maitee" userId="S::maitee.sanchez@laposte.fr::fd087663-3497-4103-959c-fac8d0aee57e" providerId="AD" clId="Web-{F39AAC4F-31E0-4573-91C5-0698B50978C1}" dt="2025-11-12T14:22:22.850" v="104" actId="14100"/>
        <pc:sldMkLst>
          <pc:docMk/>
          <pc:sldMk cId="234585267" sldId="323"/>
        </pc:sldMkLst>
        <pc:spChg chg="mod">
          <ac:chgData name="SANCHEZ Maitee" userId="S::maitee.sanchez@laposte.fr::fd087663-3497-4103-959c-fac8d0aee57e" providerId="AD" clId="Web-{F39AAC4F-31E0-4573-91C5-0698B50978C1}" dt="2025-11-12T14:22:05.079" v="99" actId="1076"/>
          <ac:spMkLst>
            <pc:docMk/>
            <pc:sldMk cId="234585267" sldId="323"/>
            <ac:spMk id="2" creationId="{8B7EE61F-B81B-43E0-F916-96FCC721F5D0}"/>
          </ac:spMkLst>
        </pc:spChg>
        <pc:spChg chg="mod">
          <ac:chgData name="SANCHEZ Maitee" userId="S::maitee.sanchez@laposte.fr::fd087663-3497-4103-959c-fac8d0aee57e" providerId="AD" clId="Web-{F39AAC4F-31E0-4573-91C5-0698B50978C1}" dt="2025-11-12T14:22:22.850" v="104" actId="14100"/>
          <ac:spMkLst>
            <pc:docMk/>
            <pc:sldMk cId="234585267" sldId="323"/>
            <ac:spMk id="3" creationId="{4C16218E-E4C7-F64F-E588-459FF596D1F9}"/>
          </ac:spMkLst>
        </pc:spChg>
      </pc:sldChg>
      <pc:sldChg chg="modSp">
        <pc:chgData name="SANCHEZ Maitee" userId="S::maitee.sanchez@laposte.fr::fd087663-3497-4103-959c-fac8d0aee57e" providerId="AD" clId="Web-{F39AAC4F-31E0-4573-91C5-0698B50978C1}" dt="2025-11-12T14:24:18.604" v="125" actId="20577"/>
        <pc:sldMkLst>
          <pc:docMk/>
          <pc:sldMk cId="3082054448" sldId="325"/>
        </pc:sldMkLst>
        <pc:spChg chg="mod">
          <ac:chgData name="SANCHEZ Maitee" userId="S::maitee.sanchez@laposte.fr::fd087663-3497-4103-959c-fac8d0aee57e" providerId="AD" clId="Web-{F39AAC4F-31E0-4573-91C5-0698B50978C1}" dt="2025-11-12T14:24:14.292" v="124" actId="14100"/>
          <ac:spMkLst>
            <pc:docMk/>
            <pc:sldMk cId="3082054448" sldId="325"/>
            <ac:spMk id="2" creationId="{867F0F3C-2DD6-843E-DBE2-0F612DB9448D}"/>
          </ac:spMkLst>
        </pc:spChg>
        <pc:spChg chg="mod">
          <ac:chgData name="SANCHEZ Maitee" userId="S::maitee.sanchez@laposte.fr::fd087663-3497-4103-959c-fac8d0aee57e" providerId="AD" clId="Web-{F39AAC4F-31E0-4573-91C5-0698B50978C1}" dt="2025-11-12T14:24:18.604" v="125" actId="20577"/>
          <ac:spMkLst>
            <pc:docMk/>
            <pc:sldMk cId="3082054448" sldId="325"/>
            <ac:spMk id="7" creationId="{E77B180A-A4DB-9223-68D3-AF1DACD5ACD7}"/>
          </ac:spMkLst>
        </pc:spChg>
      </pc:sldChg>
      <pc:sldChg chg="modSp">
        <pc:chgData name="SANCHEZ Maitee" userId="S::maitee.sanchez@laposte.fr::fd087663-3497-4103-959c-fac8d0aee57e" providerId="AD" clId="Web-{F39AAC4F-31E0-4573-91C5-0698B50978C1}" dt="2025-11-12T14:15:20.671" v="25" actId="1076"/>
        <pc:sldMkLst>
          <pc:docMk/>
          <pc:sldMk cId="1376377462" sldId="326"/>
        </pc:sldMkLst>
        <pc:spChg chg="mod">
          <ac:chgData name="SANCHEZ Maitee" userId="S::maitee.sanchez@laposte.fr::fd087663-3497-4103-959c-fac8d0aee57e" providerId="AD" clId="Web-{F39AAC4F-31E0-4573-91C5-0698B50978C1}" dt="2025-11-12T14:14:53.436" v="17" actId="20577"/>
          <ac:spMkLst>
            <pc:docMk/>
            <pc:sldMk cId="1376377462" sldId="326"/>
            <ac:spMk id="3" creationId="{C4C8FF93-EA0A-E5FA-E5EC-E298EFCA21AF}"/>
          </ac:spMkLst>
        </pc:spChg>
        <pc:spChg chg="mod">
          <ac:chgData name="SANCHEZ Maitee" userId="S::maitee.sanchez@laposte.fr::fd087663-3497-4103-959c-fac8d0aee57e" providerId="AD" clId="Web-{F39AAC4F-31E0-4573-91C5-0698B50978C1}" dt="2025-11-12T14:15:10.890" v="21" actId="20577"/>
          <ac:spMkLst>
            <pc:docMk/>
            <pc:sldMk cId="1376377462" sldId="326"/>
            <ac:spMk id="6" creationId="{9C40CF46-6540-2A0F-C476-75DF3F05FF00}"/>
          </ac:spMkLst>
        </pc:spChg>
        <pc:spChg chg="mod">
          <ac:chgData name="SANCHEZ Maitee" userId="S::maitee.sanchez@laposte.fr::fd087663-3497-4103-959c-fac8d0aee57e" providerId="AD" clId="Web-{F39AAC4F-31E0-4573-91C5-0698B50978C1}" dt="2025-11-12T14:15:12.515" v="23" actId="20577"/>
          <ac:spMkLst>
            <pc:docMk/>
            <pc:sldMk cId="1376377462" sldId="326"/>
            <ac:spMk id="7" creationId="{D6D70332-07FE-A098-41AA-5264BC5CC226}"/>
          </ac:spMkLst>
        </pc:spChg>
        <pc:picChg chg="mod">
          <ac:chgData name="SANCHEZ Maitee" userId="S::maitee.sanchez@laposte.fr::fd087663-3497-4103-959c-fac8d0aee57e" providerId="AD" clId="Web-{F39AAC4F-31E0-4573-91C5-0698B50978C1}" dt="2025-11-12T14:15:20.671" v="25" actId="1076"/>
          <ac:picMkLst>
            <pc:docMk/>
            <pc:sldMk cId="1376377462" sldId="326"/>
            <ac:picMk id="10" creationId="{25985922-DE1A-3214-01D2-568DDCEB9A69}"/>
          </ac:picMkLst>
        </pc:picChg>
      </pc:sldChg>
      <pc:sldChg chg="modSp">
        <pc:chgData name="SANCHEZ Maitee" userId="S::maitee.sanchez@laposte.fr::fd087663-3497-4103-959c-fac8d0aee57e" providerId="AD" clId="Web-{F39AAC4F-31E0-4573-91C5-0698B50978C1}" dt="2025-11-12T14:15:26.640" v="27" actId="20577"/>
        <pc:sldMkLst>
          <pc:docMk/>
          <pc:sldMk cId="3197008073" sldId="327"/>
        </pc:sldMkLst>
        <pc:spChg chg="mod">
          <ac:chgData name="SANCHEZ Maitee" userId="S::maitee.sanchez@laposte.fr::fd087663-3497-4103-959c-fac8d0aee57e" providerId="AD" clId="Web-{F39AAC4F-31E0-4573-91C5-0698B50978C1}" dt="2025-11-12T14:15:02.358" v="19" actId="20577"/>
          <ac:spMkLst>
            <pc:docMk/>
            <pc:sldMk cId="3197008073" sldId="327"/>
            <ac:spMk id="3" creationId="{BDFC11FE-9B23-63B1-D8BF-53A65D061973}"/>
          </ac:spMkLst>
        </pc:spChg>
        <pc:spChg chg="mod">
          <ac:chgData name="SANCHEZ Maitee" userId="S::maitee.sanchez@laposte.fr::fd087663-3497-4103-959c-fac8d0aee57e" providerId="AD" clId="Web-{F39AAC4F-31E0-4573-91C5-0698B50978C1}" dt="2025-11-12T14:15:26.640" v="27" actId="20577"/>
          <ac:spMkLst>
            <pc:docMk/>
            <pc:sldMk cId="3197008073" sldId="327"/>
            <ac:spMk id="6" creationId="{11E4E5E9-C65F-9EB8-6518-40A23F8F9C5A}"/>
          </ac:spMkLst>
        </pc:spChg>
      </pc:sldChg>
      <pc:sldChg chg="modSp">
        <pc:chgData name="SANCHEZ Maitee" userId="S::maitee.sanchez@laposte.fr::fd087663-3497-4103-959c-fac8d0aee57e" providerId="AD" clId="Web-{F39AAC4F-31E0-4573-91C5-0698B50978C1}" dt="2025-11-12T14:15:41.562" v="32" actId="1076"/>
        <pc:sldMkLst>
          <pc:docMk/>
          <pc:sldMk cId="2388361562" sldId="329"/>
        </pc:sldMkLst>
        <pc:spChg chg="mod">
          <ac:chgData name="SANCHEZ Maitee" userId="S::maitee.sanchez@laposte.fr::fd087663-3497-4103-959c-fac8d0aee57e" providerId="AD" clId="Web-{F39AAC4F-31E0-4573-91C5-0698B50978C1}" dt="2025-11-12T14:15:33.046" v="29" actId="20577"/>
          <ac:spMkLst>
            <pc:docMk/>
            <pc:sldMk cId="2388361562" sldId="329"/>
            <ac:spMk id="3" creationId="{E3544773-6B0F-DB68-0E53-2DB2E9518410}"/>
          </ac:spMkLst>
        </pc:spChg>
        <pc:spChg chg="mod">
          <ac:chgData name="SANCHEZ Maitee" userId="S::maitee.sanchez@laposte.fr::fd087663-3497-4103-959c-fac8d0aee57e" providerId="AD" clId="Web-{F39AAC4F-31E0-4573-91C5-0698B50978C1}" dt="2025-11-12T14:15:41.562" v="32" actId="1076"/>
          <ac:spMkLst>
            <pc:docMk/>
            <pc:sldMk cId="2388361562" sldId="329"/>
            <ac:spMk id="6" creationId="{2DB10796-0004-02CF-C8AC-541F23C6A9F8}"/>
          </ac:spMkLst>
        </pc:spChg>
      </pc:sldChg>
      <pc:sldChg chg="addSp modSp">
        <pc:chgData name="SANCHEZ Maitee" userId="S::maitee.sanchez@laposte.fr::fd087663-3497-4103-959c-fac8d0aee57e" providerId="AD" clId="Web-{F39AAC4F-31E0-4573-91C5-0698B50978C1}" dt="2025-11-12T14:21:46.436" v="94" actId="1076"/>
        <pc:sldMkLst>
          <pc:docMk/>
          <pc:sldMk cId="3193206902" sldId="331"/>
        </pc:sldMkLst>
        <pc:spChg chg="mod">
          <ac:chgData name="SANCHEZ Maitee" userId="S::maitee.sanchez@laposte.fr::fd087663-3497-4103-959c-fac8d0aee57e" providerId="AD" clId="Web-{F39AAC4F-31E0-4573-91C5-0698B50978C1}" dt="2025-11-12T14:21:46.436" v="94" actId="1076"/>
          <ac:spMkLst>
            <pc:docMk/>
            <pc:sldMk cId="3193206902" sldId="331"/>
            <ac:spMk id="3" creationId="{484909E7-31BE-48A6-A0C6-C975D501ED17}"/>
          </ac:spMkLst>
        </pc:spChg>
        <pc:spChg chg="mod">
          <ac:chgData name="SANCHEZ Maitee" userId="S::maitee.sanchez@laposte.fr::fd087663-3497-4103-959c-fac8d0aee57e" providerId="AD" clId="Web-{F39AAC4F-31E0-4573-91C5-0698B50978C1}" dt="2025-11-12T14:18:30.895" v="87"/>
          <ac:spMkLst>
            <pc:docMk/>
            <pc:sldMk cId="3193206902" sldId="331"/>
            <ac:spMk id="8" creationId="{AB1FEA7D-8B6A-B3BE-B9ED-17D806A5FD0B}"/>
          </ac:spMkLst>
        </pc:spChg>
        <pc:picChg chg="add mod">
          <ac:chgData name="SANCHEZ Maitee" userId="S::maitee.sanchez@laposte.fr::fd087663-3497-4103-959c-fac8d0aee57e" providerId="AD" clId="Web-{F39AAC4F-31E0-4573-91C5-0698B50978C1}" dt="2025-11-12T14:21:36.669" v="93" actId="1076"/>
          <ac:picMkLst>
            <pc:docMk/>
            <pc:sldMk cId="3193206902" sldId="331"/>
            <ac:picMk id="7" creationId="{C5388E03-542D-0D01-DA14-F117451762C3}"/>
          </ac:picMkLst>
        </pc:picChg>
      </pc:sldChg>
      <pc:sldChg chg="modSp">
        <pc:chgData name="SANCHEZ Maitee" userId="S::maitee.sanchez@laposte.fr::fd087663-3497-4103-959c-fac8d0aee57e" providerId="AD" clId="Web-{F39AAC4F-31E0-4573-91C5-0698B50978C1}" dt="2025-11-12T14:24:40.058" v="130" actId="1076"/>
        <pc:sldMkLst>
          <pc:docMk/>
          <pc:sldMk cId="1176417979" sldId="333"/>
        </pc:sldMkLst>
        <pc:spChg chg="mod">
          <ac:chgData name="SANCHEZ Maitee" userId="S::maitee.sanchez@laposte.fr::fd087663-3497-4103-959c-fac8d0aee57e" providerId="AD" clId="Web-{F39AAC4F-31E0-4573-91C5-0698B50978C1}" dt="2025-11-12T14:24:27.183" v="127" actId="20577"/>
          <ac:spMkLst>
            <pc:docMk/>
            <pc:sldMk cId="1176417979" sldId="333"/>
            <ac:spMk id="3" creationId="{4BB1D686-0D75-7903-FF1D-4D0908588869}"/>
          </ac:spMkLst>
        </pc:spChg>
        <pc:spChg chg="mod">
          <ac:chgData name="SANCHEZ Maitee" userId="S::maitee.sanchez@laposte.fr::fd087663-3497-4103-959c-fac8d0aee57e" providerId="AD" clId="Web-{F39AAC4F-31E0-4573-91C5-0698B50978C1}" dt="2025-11-12T14:24:37.418" v="129" actId="1076"/>
          <ac:spMkLst>
            <pc:docMk/>
            <pc:sldMk cId="1176417979" sldId="333"/>
            <ac:spMk id="8" creationId="{05A6708C-ED9D-93C6-B23E-7BEC25C6B5F3}"/>
          </ac:spMkLst>
        </pc:spChg>
        <pc:picChg chg="mod">
          <ac:chgData name="SANCHEZ Maitee" userId="S::maitee.sanchez@laposte.fr::fd087663-3497-4103-959c-fac8d0aee57e" providerId="AD" clId="Web-{F39AAC4F-31E0-4573-91C5-0698B50978C1}" dt="2025-11-12T14:24:40.058" v="130" actId="1076"/>
          <ac:picMkLst>
            <pc:docMk/>
            <pc:sldMk cId="1176417979" sldId="333"/>
            <ac:picMk id="2050" creationId="{352BD811-0BCD-4255-076B-22F3FF57D280}"/>
          </ac:picMkLst>
        </pc:picChg>
      </pc:sldChg>
      <pc:sldChg chg="addSp delSp modSp">
        <pc:chgData name="SANCHEZ Maitee" userId="S::maitee.sanchez@laposte.fr::fd087663-3497-4103-959c-fac8d0aee57e" providerId="AD" clId="Web-{F39AAC4F-31E0-4573-91C5-0698B50978C1}" dt="2025-11-12T14:31:06.579" v="157" actId="14100"/>
        <pc:sldMkLst>
          <pc:docMk/>
          <pc:sldMk cId="3485356802" sldId="334"/>
        </pc:sldMkLst>
        <pc:picChg chg="add mod">
          <ac:chgData name="SANCHEZ Maitee" userId="S::maitee.sanchez@laposte.fr::fd087663-3497-4103-959c-fac8d0aee57e" providerId="AD" clId="Web-{F39AAC4F-31E0-4573-91C5-0698B50978C1}" dt="2025-11-12T14:31:06.579" v="157" actId="14100"/>
          <ac:picMkLst>
            <pc:docMk/>
            <pc:sldMk cId="3485356802" sldId="334"/>
            <ac:picMk id="7" creationId="{E9A66861-53C7-F9FD-B9A2-2451B076396F}"/>
          </ac:picMkLst>
        </pc:picChg>
      </pc:sldChg>
      <pc:sldChg chg="modSp">
        <pc:chgData name="SANCHEZ Maitee" userId="S::maitee.sanchez@laposte.fr::fd087663-3497-4103-959c-fac8d0aee57e" providerId="AD" clId="Web-{F39AAC4F-31E0-4573-91C5-0698B50978C1}" dt="2025-11-12T14:14:44.171" v="15" actId="20577"/>
        <pc:sldMkLst>
          <pc:docMk/>
          <pc:sldMk cId="3359585791" sldId="336"/>
        </pc:sldMkLst>
        <pc:spChg chg="mod">
          <ac:chgData name="SANCHEZ Maitee" userId="S::maitee.sanchez@laposte.fr::fd087663-3497-4103-959c-fac8d0aee57e" providerId="AD" clId="Web-{F39AAC4F-31E0-4573-91C5-0698B50978C1}" dt="2025-11-12T14:14:37.796" v="14" actId="20577"/>
          <ac:spMkLst>
            <pc:docMk/>
            <pc:sldMk cId="3359585791" sldId="336"/>
            <ac:spMk id="6" creationId="{AEE01AAD-4838-D004-6A65-BFDBE1A9B0DA}"/>
          </ac:spMkLst>
        </pc:spChg>
        <pc:spChg chg="mod">
          <ac:chgData name="SANCHEZ Maitee" userId="S::maitee.sanchez@laposte.fr::fd087663-3497-4103-959c-fac8d0aee57e" providerId="AD" clId="Web-{F39AAC4F-31E0-4573-91C5-0698B50978C1}" dt="2025-11-12T14:14:44.171" v="15" actId="20577"/>
          <ac:spMkLst>
            <pc:docMk/>
            <pc:sldMk cId="3359585791" sldId="336"/>
            <ac:spMk id="11" creationId="{4ED6647D-27B6-48DD-D8F3-BBCD2CD8343C}"/>
          </ac:spMkLst>
        </pc:spChg>
      </pc:sldChg>
      <pc:sldChg chg="modSp">
        <pc:chgData name="SANCHEZ Maitee" userId="S::maitee.sanchez@laposte.fr::fd087663-3497-4103-959c-fac8d0aee57e" providerId="AD" clId="Web-{F39AAC4F-31E0-4573-91C5-0698B50978C1}" dt="2025-11-12T14:29:38.891" v="155" actId="14100"/>
        <pc:sldMkLst>
          <pc:docMk/>
          <pc:sldMk cId="812004063" sldId="337"/>
        </pc:sldMkLst>
        <pc:spChg chg="mod">
          <ac:chgData name="SANCHEZ Maitee" userId="S::maitee.sanchez@laposte.fr::fd087663-3497-4103-959c-fac8d0aee57e" providerId="AD" clId="Web-{F39AAC4F-31E0-4573-91C5-0698B50978C1}" dt="2025-11-12T14:29:38.891" v="155" actId="14100"/>
          <ac:spMkLst>
            <pc:docMk/>
            <pc:sldMk cId="812004063" sldId="337"/>
            <ac:spMk id="2" creationId="{24319F4D-05DC-06E1-D4E8-F8DC30FCB444}"/>
          </ac:spMkLst>
        </pc:spChg>
        <pc:spChg chg="mod">
          <ac:chgData name="SANCHEZ Maitee" userId="S::maitee.sanchez@laposte.fr::fd087663-3497-4103-959c-fac8d0aee57e" providerId="AD" clId="Web-{F39AAC4F-31E0-4573-91C5-0698B50978C1}" dt="2025-11-12T14:22:46.411" v="108" actId="20577"/>
          <ac:spMkLst>
            <pc:docMk/>
            <pc:sldMk cId="812004063" sldId="337"/>
            <ac:spMk id="10" creationId="{C9271439-BB33-2E69-ED60-9037C4EA2C06}"/>
          </ac:spMkLst>
        </pc:spChg>
      </pc:sldChg>
      <pc:sldChg chg="modSp">
        <pc:chgData name="SANCHEZ Maitee" userId="S::maitee.sanchez@laposte.fr::fd087663-3497-4103-959c-fac8d0aee57e" providerId="AD" clId="Web-{F39AAC4F-31E0-4573-91C5-0698B50978C1}" dt="2025-11-12T14:23:10.288" v="113" actId="14100"/>
        <pc:sldMkLst>
          <pc:docMk/>
          <pc:sldMk cId="146456521" sldId="338"/>
        </pc:sldMkLst>
        <pc:spChg chg="mod">
          <ac:chgData name="SANCHEZ Maitee" userId="S::maitee.sanchez@laposte.fr::fd087663-3497-4103-959c-fac8d0aee57e" providerId="AD" clId="Web-{F39AAC4F-31E0-4573-91C5-0698B50978C1}" dt="2025-11-12T14:23:00.912" v="111" actId="14100"/>
          <ac:spMkLst>
            <pc:docMk/>
            <pc:sldMk cId="146456521" sldId="338"/>
            <ac:spMk id="2" creationId="{7A41FCF7-C072-B866-1BB6-1EB8055F3D2C}"/>
          </ac:spMkLst>
        </pc:spChg>
        <pc:spChg chg="mod">
          <ac:chgData name="SANCHEZ Maitee" userId="S::maitee.sanchez@laposte.fr::fd087663-3497-4103-959c-fac8d0aee57e" providerId="AD" clId="Web-{F39AAC4F-31E0-4573-91C5-0698B50978C1}" dt="2025-11-12T14:23:10.288" v="113" actId="14100"/>
          <ac:spMkLst>
            <pc:docMk/>
            <pc:sldMk cId="146456521" sldId="338"/>
            <ac:spMk id="6" creationId="{24521DBF-97FD-3369-7168-EAF43AD3518C}"/>
          </ac:spMkLst>
        </pc:spChg>
      </pc:sldChg>
      <pc:sldChg chg="modSp">
        <pc:chgData name="SANCHEZ Maitee" userId="S::maitee.sanchez@laposte.fr::fd087663-3497-4103-959c-fac8d0aee57e" providerId="AD" clId="Web-{F39AAC4F-31E0-4573-91C5-0698B50978C1}" dt="2025-11-12T14:23:37.290" v="118" actId="20577"/>
        <pc:sldMkLst>
          <pc:docMk/>
          <pc:sldMk cId="17673562" sldId="340"/>
        </pc:sldMkLst>
        <pc:spChg chg="mod">
          <ac:chgData name="SANCHEZ Maitee" userId="S::maitee.sanchez@laposte.fr::fd087663-3497-4103-959c-fac8d0aee57e" providerId="AD" clId="Web-{F39AAC4F-31E0-4573-91C5-0698B50978C1}" dt="2025-11-12T14:23:30.180" v="116" actId="14100"/>
          <ac:spMkLst>
            <pc:docMk/>
            <pc:sldMk cId="17673562" sldId="340"/>
            <ac:spMk id="2" creationId="{8DD6C89C-04D7-3055-3D50-6AC2235AB17C}"/>
          </ac:spMkLst>
        </pc:spChg>
        <pc:spChg chg="mod">
          <ac:chgData name="SANCHEZ Maitee" userId="S::maitee.sanchez@laposte.fr::fd087663-3497-4103-959c-fac8d0aee57e" providerId="AD" clId="Web-{F39AAC4F-31E0-4573-91C5-0698B50978C1}" dt="2025-11-12T14:23:37.290" v="118" actId="20577"/>
          <ac:spMkLst>
            <pc:docMk/>
            <pc:sldMk cId="17673562" sldId="340"/>
            <ac:spMk id="3" creationId="{4D4A7253-531D-4C5A-B06A-4DD734BB7CE6}"/>
          </ac:spMkLst>
        </pc:spChg>
      </pc:sldChg>
      <pc:sldChg chg="modSp">
        <pc:chgData name="SANCHEZ Maitee" userId="S::maitee.sanchez@laposte.fr::fd087663-3497-4103-959c-fac8d0aee57e" providerId="AD" clId="Web-{F39AAC4F-31E0-4573-91C5-0698B50978C1}" dt="2025-11-12T14:30:51.155" v="156" actId="20577"/>
        <pc:sldMkLst>
          <pc:docMk/>
          <pc:sldMk cId="3124258849" sldId="341"/>
        </pc:sldMkLst>
        <pc:spChg chg="mod">
          <ac:chgData name="SANCHEZ Maitee" userId="S::maitee.sanchez@laposte.fr::fd087663-3497-4103-959c-fac8d0aee57e" providerId="AD" clId="Web-{F39AAC4F-31E0-4573-91C5-0698B50978C1}" dt="2025-11-12T14:30:51.155" v="156" actId="20577"/>
          <ac:spMkLst>
            <pc:docMk/>
            <pc:sldMk cId="3124258849" sldId="341"/>
            <ac:spMk id="2" creationId="{F3CB7130-32B1-3A76-7EAF-E4DD31BFBA73}"/>
          </ac:spMkLst>
        </pc:spChg>
        <pc:spChg chg="mod">
          <ac:chgData name="SANCHEZ Maitee" userId="S::maitee.sanchez@laposte.fr::fd087663-3497-4103-959c-fac8d0aee57e" providerId="AD" clId="Web-{F39AAC4F-31E0-4573-91C5-0698B50978C1}" dt="2025-11-12T14:23:54.603" v="120" actId="20577"/>
          <ac:spMkLst>
            <pc:docMk/>
            <pc:sldMk cId="3124258849" sldId="341"/>
            <ac:spMk id="3" creationId="{518F092E-85B3-BFB4-66AA-D7F99FAA32D6}"/>
          </ac:spMkLst>
        </pc:spChg>
      </pc:sldChg>
      <pc:sldChg chg="addSp delSp modSp">
        <pc:chgData name="SANCHEZ Maitee" userId="S::maitee.sanchez@laposte.fr::fd087663-3497-4103-959c-fac8d0aee57e" providerId="AD" clId="Web-{F39AAC4F-31E0-4573-91C5-0698B50978C1}" dt="2025-11-12T14:13:58.045" v="13" actId="14100"/>
        <pc:sldMkLst>
          <pc:docMk/>
          <pc:sldMk cId="3958199899" sldId="2147483629"/>
        </pc:sldMkLst>
        <pc:spChg chg="mod">
          <ac:chgData name="SANCHEZ Maitee" userId="S::maitee.sanchez@laposte.fr::fd087663-3497-4103-959c-fac8d0aee57e" providerId="AD" clId="Web-{F39AAC4F-31E0-4573-91C5-0698B50978C1}" dt="2025-11-12T14:13:44.045" v="11" actId="1076"/>
          <ac:spMkLst>
            <pc:docMk/>
            <pc:sldMk cId="3958199899" sldId="2147483629"/>
            <ac:spMk id="3" creationId="{F028D147-EEAD-981D-1476-D7824FB70899}"/>
          </ac:spMkLst>
        </pc:spChg>
        <pc:picChg chg="add mod">
          <ac:chgData name="SANCHEZ Maitee" userId="S::maitee.sanchez@laposte.fr::fd087663-3497-4103-959c-fac8d0aee57e" providerId="AD" clId="Web-{F39AAC4F-31E0-4573-91C5-0698B50978C1}" dt="2025-11-12T14:13:58.045" v="13" actId="14100"/>
          <ac:picMkLst>
            <pc:docMk/>
            <pc:sldMk cId="3958199899" sldId="2147483629"/>
            <ac:picMk id="7" creationId="{494EDEC1-42D7-609F-0013-7E1493FE2A5C}"/>
          </ac:picMkLst>
        </pc:picChg>
      </pc:sldChg>
      <pc:sldChg chg="delSp modSp">
        <pc:chgData name="SANCHEZ Maitee" userId="S::maitee.sanchez@laposte.fr::fd087663-3497-4103-959c-fac8d0aee57e" providerId="AD" clId="Web-{F39AAC4F-31E0-4573-91C5-0698B50978C1}" dt="2025-11-12T14:25:11.592" v="135"/>
        <pc:sldMkLst>
          <pc:docMk/>
          <pc:sldMk cId="518341133" sldId="2147483630"/>
        </pc:sldMkLst>
        <pc:spChg chg="mod">
          <ac:chgData name="SANCHEZ Maitee" userId="S::maitee.sanchez@laposte.fr::fd087663-3497-4103-959c-fac8d0aee57e" providerId="AD" clId="Web-{F39AAC4F-31E0-4573-91C5-0698B50978C1}" dt="2025-11-12T14:24:53.168" v="131" actId="20577"/>
          <ac:spMkLst>
            <pc:docMk/>
            <pc:sldMk cId="518341133" sldId="2147483630"/>
            <ac:spMk id="6" creationId="{2ADAC76E-9D65-22D4-D945-56196DE64F8D}"/>
          </ac:spMkLst>
        </pc:spChg>
        <pc:spChg chg="mod">
          <ac:chgData name="SANCHEZ Maitee" userId="S::maitee.sanchez@laposte.fr::fd087663-3497-4103-959c-fac8d0aee57e" providerId="AD" clId="Web-{F39AAC4F-31E0-4573-91C5-0698B50978C1}" dt="2025-11-12T14:25:06.872" v="134" actId="1076"/>
          <ac:spMkLst>
            <pc:docMk/>
            <pc:sldMk cId="518341133" sldId="2147483630"/>
            <ac:spMk id="11" creationId="{DBE33D33-ED11-4E13-075E-EFB0669D442D}"/>
          </ac:spMkLst>
        </pc:spChg>
      </pc:sldChg>
      <pc:sldChg chg="modSp">
        <pc:chgData name="SANCHEZ Maitee" userId="S::maitee.sanchez@laposte.fr::fd087663-3497-4103-959c-fac8d0aee57e" providerId="AD" clId="Web-{F39AAC4F-31E0-4573-91C5-0698B50978C1}" dt="2025-11-12T14:32:27.196" v="161" actId="20577"/>
        <pc:sldMkLst>
          <pc:docMk/>
          <pc:sldMk cId="596722290" sldId="2147483631"/>
        </pc:sldMkLst>
        <pc:spChg chg="mod">
          <ac:chgData name="SANCHEZ Maitee" userId="S::maitee.sanchez@laposte.fr::fd087663-3497-4103-959c-fac8d0aee57e" providerId="AD" clId="Web-{F39AAC4F-31E0-4573-91C5-0698B50978C1}" dt="2025-11-12T14:32:27.196" v="161" actId="20577"/>
          <ac:spMkLst>
            <pc:docMk/>
            <pc:sldMk cId="596722290" sldId="2147483631"/>
            <ac:spMk id="3" creationId="{A9AF8109-0CA4-420C-B83E-4A561491B627}"/>
          </ac:spMkLst>
        </pc:spChg>
        <pc:spChg chg="mod">
          <ac:chgData name="SANCHEZ Maitee" userId="S::maitee.sanchez@laposte.fr::fd087663-3497-4103-959c-fac8d0aee57e" providerId="AD" clId="Web-{F39AAC4F-31E0-4573-91C5-0698B50978C1}" dt="2025-11-12T14:25:20.080" v="136" actId="20577"/>
          <ac:spMkLst>
            <pc:docMk/>
            <pc:sldMk cId="596722290" sldId="2147483631"/>
            <ac:spMk id="6" creationId="{B357D2A8-A3DD-EBA5-292B-180708E31934}"/>
          </ac:spMkLst>
        </pc:spChg>
      </pc:sldChg>
    </pc:docChg>
  </pc:docChgLst>
  <pc:docChgLst>
    <pc:chgData name="SANCHEZ Maitee" userId="S::maitee.sanchez@laposte.fr::fd087663-3497-4103-959c-fac8d0aee57e" providerId="AD" clId="Web-{5F19AEC5-2BF3-4B24-84B6-BF74BCD1871D}"/>
    <pc:docChg chg="modSld">
      <pc:chgData name="SANCHEZ Maitee" userId="S::maitee.sanchez@laposte.fr::fd087663-3497-4103-959c-fac8d0aee57e" providerId="AD" clId="Web-{5F19AEC5-2BF3-4B24-84B6-BF74BCD1871D}" dt="2025-11-12T10:37:47.623" v="11" actId="1076"/>
      <pc:docMkLst>
        <pc:docMk/>
      </pc:docMkLst>
      <pc:sldChg chg="modSp">
        <pc:chgData name="SANCHEZ Maitee" userId="S::maitee.sanchez@laposte.fr::fd087663-3497-4103-959c-fac8d0aee57e" providerId="AD" clId="Web-{5F19AEC5-2BF3-4B24-84B6-BF74BCD1871D}" dt="2025-11-12T10:37:47.623" v="11" actId="1076"/>
        <pc:sldMkLst>
          <pc:docMk/>
          <pc:sldMk cId="2022911166" sldId="256"/>
        </pc:sldMkLst>
        <pc:spChg chg="mod">
          <ac:chgData name="SANCHEZ Maitee" userId="S::maitee.sanchez@laposte.fr::fd087663-3497-4103-959c-fac8d0aee57e" providerId="AD" clId="Web-{5F19AEC5-2BF3-4B24-84B6-BF74BCD1871D}" dt="2025-11-12T10:37:38.780" v="9" actId="20577"/>
          <ac:spMkLst>
            <pc:docMk/>
            <pc:sldMk cId="2022911166" sldId="256"/>
            <ac:spMk id="4" creationId="{48CA3D51-3E2F-41AF-BFA3-F7413C6E25B8}"/>
          </ac:spMkLst>
        </pc:spChg>
        <pc:picChg chg="mod">
          <ac:chgData name="SANCHEZ Maitee" userId="S::maitee.sanchez@laposte.fr::fd087663-3497-4103-959c-fac8d0aee57e" providerId="AD" clId="Web-{5F19AEC5-2BF3-4B24-84B6-BF74BCD1871D}" dt="2025-11-12T10:37:47.623" v="11" actId="1076"/>
          <ac:picMkLst>
            <pc:docMk/>
            <pc:sldMk cId="2022911166" sldId="256"/>
            <ac:picMk id="5" creationId="{34BC3708-0528-8F82-AA51-DFF9CD59A024}"/>
          </ac:picMkLst>
        </pc:picChg>
      </pc:sldChg>
    </pc:docChg>
  </pc:docChgLst>
  <pc:docChgLst>
    <pc:chgData name="SANCHEZ Maitee" userId="S::maitee.sanchez@laposte.fr::fd087663-3497-4103-959c-fac8d0aee57e" providerId="AD" clId="Web-{568F29A2-8239-47C3-800C-77B6AE0F2582}"/>
    <pc:docChg chg="addSld modSld">
      <pc:chgData name="SANCHEZ Maitee" userId="S::maitee.sanchez@laposte.fr::fd087663-3497-4103-959c-fac8d0aee57e" providerId="AD" clId="Web-{568F29A2-8239-47C3-800C-77B6AE0F2582}" dt="2025-11-12T14:53:54.129" v="249" actId="20577"/>
      <pc:docMkLst>
        <pc:docMk/>
      </pc:docMkLst>
      <pc:sldChg chg="addSp modSp">
        <pc:chgData name="SANCHEZ Maitee" userId="S::maitee.sanchez@laposte.fr::fd087663-3497-4103-959c-fac8d0aee57e" providerId="AD" clId="Web-{568F29A2-8239-47C3-800C-77B6AE0F2582}" dt="2025-11-12T14:53:54.129" v="249" actId="20577"/>
        <pc:sldMkLst>
          <pc:docMk/>
          <pc:sldMk cId="596722290" sldId="2147483631"/>
        </pc:sldMkLst>
        <pc:spChg chg="mod">
          <ac:chgData name="SANCHEZ Maitee" userId="S::maitee.sanchez@laposte.fr::fd087663-3497-4103-959c-fac8d0aee57e" providerId="AD" clId="Web-{568F29A2-8239-47C3-800C-77B6AE0F2582}" dt="2025-11-12T14:35:15.983" v="3" actId="14100"/>
          <ac:spMkLst>
            <pc:docMk/>
            <pc:sldMk cId="596722290" sldId="2147483631"/>
            <ac:spMk id="3" creationId="{A9AF8109-0CA4-420C-B83E-4A561491B627}"/>
          </ac:spMkLst>
        </pc:spChg>
        <pc:spChg chg="add mod">
          <ac:chgData name="SANCHEZ Maitee" userId="S::maitee.sanchez@laposte.fr::fd087663-3497-4103-959c-fac8d0aee57e" providerId="AD" clId="Web-{568F29A2-8239-47C3-800C-77B6AE0F2582}" dt="2025-11-12T14:53:54.129" v="249" actId="20577"/>
          <ac:spMkLst>
            <pc:docMk/>
            <pc:sldMk cId="596722290" sldId="2147483631"/>
            <ac:spMk id="7" creationId="{C382752F-B118-8F06-6CAA-46E50983B8CA}"/>
          </ac:spMkLst>
        </pc:spChg>
      </pc:sldChg>
      <pc:sldChg chg="delSp modSp add replId">
        <pc:chgData name="SANCHEZ Maitee" userId="S::maitee.sanchez@laposte.fr::fd087663-3497-4103-959c-fac8d0aee57e" providerId="AD" clId="Web-{568F29A2-8239-47C3-800C-77B6AE0F2582}" dt="2025-11-12T14:52:59.393" v="226" actId="20577"/>
        <pc:sldMkLst>
          <pc:docMk/>
          <pc:sldMk cId="4283998367" sldId="2147483637"/>
        </pc:sldMkLst>
        <pc:spChg chg="mod">
          <ac:chgData name="SANCHEZ Maitee" userId="S::maitee.sanchez@laposte.fr::fd087663-3497-4103-959c-fac8d0aee57e" providerId="AD" clId="Web-{568F29A2-8239-47C3-800C-77B6AE0F2582}" dt="2025-11-12T14:43:13.244" v="152" actId="20577"/>
          <ac:spMkLst>
            <pc:docMk/>
            <pc:sldMk cId="4283998367" sldId="2147483637"/>
            <ac:spMk id="3" creationId="{07FDD0B2-71E4-023C-AE4A-676AD1976CF5}"/>
          </ac:spMkLst>
        </pc:spChg>
        <pc:spChg chg="mod">
          <ac:chgData name="SANCHEZ Maitee" userId="S::maitee.sanchez@laposte.fr::fd087663-3497-4103-959c-fac8d0aee57e" providerId="AD" clId="Web-{568F29A2-8239-47C3-800C-77B6AE0F2582}" dt="2025-11-12T14:52:59.393" v="226" actId="20577"/>
          <ac:spMkLst>
            <pc:docMk/>
            <pc:sldMk cId="4283998367" sldId="2147483637"/>
            <ac:spMk id="7" creationId="{0B87B571-7923-D822-5DC6-30D1D0338F54}"/>
          </ac:spMkLst>
        </pc:spChg>
      </pc:sldChg>
      <pc:sldChg chg="delSp modSp add replId">
        <pc:chgData name="SANCHEZ Maitee" userId="S::maitee.sanchez@laposte.fr::fd087663-3497-4103-959c-fac8d0aee57e" providerId="AD" clId="Web-{568F29A2-8239-47C3-800C-77B6AE0F2582}" dt="2025-11-12T14:52:51.299" v="220" actId="20577"/>
        <pc:sldMkLst>
          <pc:docMk/>
          <pc:sldMk cId="3789478213" sldId="2147483638"/>
        </pc:sldMkLst>
        <pc:spChg chg="mod">
          <ac:chgData name="SANCHEZ Maitee" userId="S::maitee.sanchez@laposte.fr::fd087663-3497-4103-959c-fac8d0aee57e" providerId="AD" clId="Web-{568F29A2-8239-47C3-800C-77B6AE0F2582}" dt="2025-11-12T14:43:04.102" v="149" actId="20577"/>
          <ac:spMkLst>
            <pc:docMk/>
            <pc:sldMk cId="3789478213" sldId="2147483638"/>
            <ac:spMk id="3" creationId="{9A4CF219-BB91-D08E-EDE5-B5E3046178D8}"/>
          </ac:spMkLst>
        </pc:spChg>
        <pc:spChg chg="mod">
          <ac:chgData name="SANCHEZ Maitee" userId="S::maitee.sanchez@laposte.fr::fd087663-3497-4103-959c-fac8d0aee57e" providerId="AD" clId="Web-{568F29A2-8239-47C3-800C-77B6AE0F2582}" dt="2025-11-12T14:52:51.299" v="220" actId="20577"/>
          <ac:spMkLst>
            <pc:docMk/>
            <pc:sldMk cId="3789478213" sldId="2147483638"/>
            <ac:spMk id="7" creationId="{BBB0AF69-0CE2-5F2F-3FF0-73E2030382F3}"/>
          </ac:spMkLst>
        </pc:spChg>
      </pc:sldChg>
      <pc:sldChg chg="delSp modSp add replId">
        <pc:chgData name="SANCHEZ Maitee" userId="S::maitee.sanchez@laposte.fr::fd087663-3497-4103-959c-fac8d0aee57e" providerId="AD" clId="Web-{568F29A2-8239-47C3-800C-77B6AE0F2582}" dt="2025-11-12T14:53:12.159" v="230" actId="20577"/>
        <pc:sldMkLst>
          <pc:docMk/>
          <pc:sldMk cId="2551099547" sldId="2147483639"/>
        </pc:sldMkLst>
        <pc:spChg chg="mod">
          <ac:chgData name="SANCHEZ Maitee" userId="S::maitee.sanchez@laposte.fr::fd087663-3497-4103-959c-fac8d0aee57e" providerId="AD" clId="Web-{568F29A2-8239-47C3-800C-77B6AE0F2582}" dt="2025-11-12T14:43:22.338" v="155" actId="20577"/>
          <ac:spMkLst>
            <pc:docMk/>
            <pc:sldMk cId="2551099547" sldId="2147483639"/>
            <ac:spMk id="3" creationId="{9BB7567A-E315-F54E-25CF-28FF89B2B5B7}"/>
          </ac:spMkLst>
        </pc:spChg>
        <pc:spChg chg="mod">
          <ac:chgData name="SANCHEZ Maitee" userId="S::maitee.sanchez@laposte.fr::fd087663-3497-4103-959c-fac8d0aee57e" providerId="AD" clId="Web-{568F29A2-8239-47C3-800C-77B6AE0F2582}" dt="2025-11-12T14:53:12.159" v="230" actId="20577"/>
          <ac:spMkLst>
            <pc:docMk/>
            <pc:sldMk cId="2551099547" sldId="2147483639"/>
            <ac:spMk id="7" creationId="{C406EE28-A5A9-6254-052F-EAE5FB29FAC9}"/>
          </ac:spMkLst>
        </pc:spChg>
      </pc:sldChg>
      <pc:sldChg chg="delSp modSp add replId">
        <pc:chgData name="SANCHEZ Maitee" userId="S::maitee.sanchez@laposte.fr::fd087663-3497-4103-959c-fac8d0aee57e" providerId="AD" clId="Web-{568F29A2-8239-47C3-800C-77B6AE0F2582}" dt="2025-11-12T14:53:30.300" v="245" actId="20577"/>
        <pc:sldMkLst>
          <pc:docMk/>
          <pc:sldMk cId="2334144039" sldId="2147483640"/>
        </pc:sldMkLst>
        <pc:spChg chg="mod">
          <ac:chgData name="SANCHEZ Maitee" userId="S::maitee.sanchez@laposte.fr::fd087663-3497-4103-959c-fac8d0aee57e" providerId="AD" clId="Web-{568F29A2-8239-47C3-800C-77B6AE0F2582}" dt="2025-11-12T14:43:32.807" v="158" actId="20577"/>
          <ac:spMkLst>
            <pc:docMk/>
            <pc:sldMk cId="2334144039" sldId="2147483640"/>
            <ac:spMk id="3" creationId="{A968BA59-8B43-FCD3-1273-727C4A01E88F}"/>
          </ac:spMkLst>
        </pc:spChg>
        <pc:spChg chg="mod">
          <ac:chgData name="SANCHEZ Maitee" userId="S::maitee.sanchez@laposte.fr::fd087663-3497-4103-959c-fac8d0aee57e" providerId="AD" clId="Web-{568F29A2-8239-47C3-800C-77B6AE0F2582}" dt="2025-11-12T14:53:30.300" v="245" actId="20577"/>
          <ac:spMkLst>
            <pc:docMk/>
            <pc:sldMk cId="2334144039" sldId="2147483640"/>
            <ac:spMk id="7" creationId="{00D843D3-FA43-8B7E-2250-D0EAF95E744C}"/>
          </ac:spMkLst>
        </pc:spChg>
      </pc:sldChg>
    </pc:docChg>
  </pc:docChgLst>
  <pc:docChgLst>
    <pc:chgData name="SANCHEZ Maitee" userId="S::maitee.sanchez@laposte.fr::fd087663-3497-4103-959c-fac8d0aee57e" providerId="AD" clId="Web-{98692D04-CC5B-439D-89C9-8867B6BC94D3}"/>
    <pc:docChg chg="modSld">
      <pc:chgData name="SANCHEZ Maitee" userId="S::maitee.sanchez@laposte.fr::fd087663-3497-4103-959c-fac8d0aee57e" providerId="AD" clId="Web-{98692D04-CC5B-439D-89C9-8867B6BC94D3}" dt="2025-11-25T12:37:06.445" v="9" actId="20577"/>
      <pc:docMkLst>
        <pc:docMk/>
      </pc:docMkLst>
      <pc:sldChg chg="modSp">
        <pc:chgData name="SANCHEZ Maitee" userId="S::maitee.sanchez@laposte.fr::fd087663-3497-4103-959c-fac8d0aee57e" providerId="AD" clId="Web-{98692D04-CC5B-439D-89C9-8867B6BC94D3}" dt="2025-11-25T12:37:06.445" v="9" actId="20577"/>
        <pc:sldMkLst>
          <pc:docMk/>
          <pc:sldMk cId="146456521" sldId="338"/>
        </pc:sldMkLst>
        <pc:spChg chg="mod">
          <ac:chgData name="SANCHEZ Maitee" userId="S::maitee.sanchez@laposte.fr::fd087663-3497-4103-959c-fac8d0aee57e" providerId="AD" clId="Web-{98692D04-CC5B-439D-89C9-8867B6BC94D3}" dt="2025-11-25T12:37:06.445" v="9" actId="20577"/>
          <ac:spMkLst>
            <pc:docMk/>
            <pc:sldMk cId="146456521" sldId="338"/>
            <ac:spMk id="2" creationId="{7A41FCF7-C072-B866-1BB6-1EB8055F3D2C}"/>
          </ac:spMkLst>
        </pc:spChg>
      </pc:sldChg>
    </pc:docChg>
  </pc:docChgLst>
  <pc:docChgLst>
    <pc:chgData name="SANCHEZ Maitee" userId="S::maitee.sanchez@laposte.fr::fd087663-3497-4103-959c-fac8d0aee57e" providerId="AD" clId="Web-{80957144-059A-470A-A7C1-20F16A6D1AA6}"/>
    <pc:docChg chg="addSld delSld modSld">
      <pc:chgData name="SANCHEZ Maitee" userId="S::maitee.sanchez@laposte.fr::fd087663-3497-4103-959c-fac8d0aee57e" providerId="AD" clId="Web-{80957144-059A-470A-A7C1-20F16A6D1AA6}" dt="2025-11-12T14:00:25.591" v="79"/>
      <pc:docMkLst>
        <pc:docMk/>
      </pc:docMkLst>
      <pc:sldChg chg="modSp">
        <pc:chgData name="SANCHEZ Maitee" userId="S::maitee.sanchez@laposte.fr::fd087663-3497-4103-959c-fac8d0aee57e" providerId="AD" clId="Web-{80957144-059A-470A-A7C1-20F16A6D1AA6}" dt="2025-11-12T13:53:09.044" v="6" actId="20577"/>
        <pc:sldMkLst>
          <pc:docMk/>
          <pc:sldMk cId="3359585791" sldId="336"/>
        </pc:sldMkLst>
        <pc:spChg chg="mod">
          <ac:chgData name="SANCHEZ Maitee" userId="S::maitee.sanchez@laposte.fr::fd087663-3497-4103-959c-fac8d0aee57e" providerId="AD" clId="Web-{80957144-059A-470A-A7C1-20F16A6D1AA6}" dt="2025-11-12T13:53:09.044" v="6" actId="20577"/>
          <ac:spMkLst>
            <pc:docMk/>
            <pc:sldMk cId="3359585791" sldId="336"/>
            <ac:spMk id="6" creationId="{AEE01AAD-4838-D004-6A65-BFDBE1A9B0DA}"/>
          </ac:spMkLst>
        </pc:spChg>
      </pc:sldChg>
      <pc:sldChg chg="addSp delSp modSp add replId">
        <pc:chgData name="SANCHEZ Maitee" userId="S::maitee.sanchez@laposte.fr::fd087663-3497-4103-959c-fac8d0aee57e" providerId="AD" clId="Web-{80957144-059A-470A-A7C1-20F16A6D1AA6}" dt="2025-11-12T13:55:23.872" v="33" actId="1076"/>
        <pc:sldMkLst>
          <pc:docMk/>
          <pc:sldMk cId="596722290" sldId="2147483631"/>
        </pc:sldMkLst>
        <pc:spChg chg="add mod">
          <ac:chgData name="SANCHEZ Maitee" userId="S::maitee.sanchez@laposte.fr::fd087663-3497-4103-959c-fac8d0aee57e" providerId="AD" clId="Web-{80957144-059A-470A-A7C1-20F16A6D1AA6}" dt="2025-11-12T13:55:23.872" v="33" actId="1076"/>
          <ac:spMkLst>
            <pc:docMk/>
            <pc:sldMk cId="596722290" sldId="2147483631"/>
            <ac:spMk id="3" creationId="{A9AF8109-0CA4-420C-B83E-4A561491B627}"/>
          </ac:spMkLst>
        </pc:spChg>
        <pc:spChg chg="mod">
          <ac:chgData name="SANCHEZ Maitee" userId="S::maitee.sanchez@laposte.fr::fd087663-3497-4103-959c-fac8d0aee57e" providerId="AD" clId="Web-{80957144-059A-470A-A7C1-20F16A6D1AA6}" dt="2025-11-12T13:54:38.591" v="15" actId="14100"/>
          <ac:spMkLst>
            <pc:docMk/>
            <pc:sldMk cId="596722290" sldId="2147483631"/>
            <ac:spMk id="6" creationId="{B357D2A8-A3DD-EBA5-292B-180708E31934}"/>
          </ac:spMkLst>
        </pc:spChg>
      </pc:sldChg>
      <pc:sldChg chg="modSp add replId">
        <pc:chgData name="SANCHEZ Maitee" userId="S::maitee.sanchez@laposte.fr::fd087663-3497-4103-959c-fac8d0aee57e" providerId="AD" clId="Web-{80957144-059A-470A-A7C1-20F16A6D1AA6}" dt="2025-11-12T13:56:21.419" v="53" actId="20577"/>
        <pc:sldMkLst>
          <pc:docMk/>
          <pc:sldMk cId="3276174430" sldId="2147483633"/>
        </pc:sldMkLst>
        <pc:spChg chg="mod">
          <ac:chgData name="SANCHEZ Maitee" userId="S::maitee.sanchez@laposte.fr::fd087663-3497-4103-959c-fac8d0aee57e" providerId="AD" clId="Web-{80957144-059A-470A-A7C1-20F16A6D1AA6}" dt="2025-11-12T13:56:21.419" v="53" actId="20577"/>
          <ac:spMkLst>
            <pc:docMk/>
            <pc:sldMk cId="3276174430" sldId="2147483633"/>
            <ac:spMk id="3" creationId="{530DA755-585A-B028-AF9E-CCD8C2855F38}"/>
          </ac:spMkLst>
        </pc:spChg>
        <pc:spChg chg="mod">
          <ac:chgData name="SANCHEZ Maitee" userId="S::maitee.sanchez@laposte.fr::fd087663-3497-4103-959c-fac8d0aee57e" providerId="AD" clId="Web-{80957144-059A-470A-A7C1-20F16A6D1AA6}" dt="2025-11-12T13:56:14.372" v="52" actId="20577"/>
          <ac:spMkLst>
            <pc:docMk/>
            <pc:sldMk cId="3276174430" sldId="2147483633"/>
            <ac:spMk id="6" creationId="{F53B8902-6C6D-318B-CF89-FE4902F4B17A}"/>
          </ac:spMkLst>
        </pc:spChg>
      </pc:sldChg>
      <pc:sldChg chg="modSp add replId">
        <pc:chgData name="SANCHEZ Maitee" userId="S::maitee.sanchez@laposte.fr::fd087663-3497-4103-959c-fac8d0aee57e" providerId="AD" clId="Web-{80957144-059A-470A-A7C1-20F16A6D1AA6}" dt="2025-11-12T13:59:35.591" v="73" actId="14100"/>
        <pc:sldMkLst>
          <pc:docMk/>
          <pc:sldMk cId="250931534" sldId="2147483634"/>
        </pc:sldMkLst>
        <pc:spChg chg="mod">
          <ac:chgData name="SANCHEZ Maitee" userId="S::maitee.sanchez@laposte.fr::fd087663-3497-4103-959c-fac8d0aee57e" providerId="AD" clId="Web-{80957144-059A-470A-A7C1-20F16A6D1AA6}" dt="2025-11-12T13:59:35.591" v="73" actId="14100"/>
          <ac:spMkLst>
            <pc:docMk/>
            <pc:sldMk cId="250931534" sldId="2147483634"/>
            <ac:spMk id="6" creationId="{9D709D95-7CDB-5643-6F32-FB418684CBC8}"/>
          </ac:spMkLst>
        </pc:spChg>
      </pc:sldChg>
      <pc:sldChg chg="modSp add replId">
        <pc:chgData name="SANCHEZ Maitee" userId="S::maitee.sanchez@laposte.fr::fd087663-3497-4103-959c-fac8d0aee57e" providerId="AD" clId="Web-{80957144-059A-470A-A7C1-20F16A6D1AA6}" dt="2025-11-12T14:00:25.591" v="79"/>
        <pc:sldMkLst>
          <pc:docMk/>
          <pc:sldMk cId="3701209158" sldId="2147483635"/>
        </pc:sldMkLst>
        <pc:spChg chg="mod">
          <ac:chgData name="SANCHEZ Maitee" userId="S::maitee.sanchez@laposte.fr::fd087663-3497-4103-959c-fac8d0aee57e" providerId="AD" clId="Web-{80957144-059A-470A-A7C1-20F16A6D1AA6}" dt="2025-11-12T14:00:25.591" v="79"/>
          <ac:spMkLst>
            <pc:docMk/>
            <pc:sldMk cId="3701209158" sldId="2147483635"/>
            <ac:spMk id="6" creationId="{D40F2019-CA32-0A10-2D05-F1D7DF70B096}"/>
          </ac:spMkLst>
        </pc:spChg>
      </pc:sldChg>
    </pc:docChg>
  </pc:docChgLst>
  <pc:docChgLst>
    <pc:chgData name="BOUSSENS Christelle" userId="fea03bd8-3aff-47fe-b3e3-d8083a028fcc" providerId="ADAL" clId="{A557876B-5ABE-43B4-A8BB-35D9E424CBB3}"/>
    <pc:docChg chg="undo custSel addSld delSld modSld">
      <pc:chgData name="BOUSSENS Christelle" userId="fea03bd8-3aff-47fe-b3e3-d8083a028fcc" providerId="ADAL" clId="{A557876B-5ABE-43B4-A8BB-35D9E424CBB3}" dt="2025-11-20T10:24:43.191" v="1105" actId="478"/>
      <pc:docMkLst>
        <pc:docMk/>
      </pc:docMkLst>
      <pc:sldChg chg="delSp mod">
        <pc:chgData name="BOUSSENS Christelle" userId="fea03bd8-3aff-47fe-b3e3-d8083a028fcc" providerId="ADAL" clId="{A557876B-5ABE-43B4-A8BB-35D9E424CBB3}" dt="2025-11-13T08:09:46.050" v="87" actId="478"/>
        <pc:sldMkLst>
          <pc:docMk/>
          <pc:sldMk cId="114792605" sldId="258"/>
        </pc:sldMkLst>
      </pc:sldChg>
      <pc:sldChg chg="delSp modSp mod">
        <pc:chgData name="BOUSSENS Christelle" userId="fea03bd8-3aff-47fe-b3e3-d8083a028fcc" providerId="ADAL" clId="{A557876B-5ABE-43B4-A8BB-35D9E424CBB3}" dt="2025-11-13T08:09:18.495" v="82" actId="478"/>
        <pc:sldMkLst>
          <pc:docMk/>
          <pc:sldMk cId="1394728356" sldId="320"/>
        </pc:sldMkLst>
        <pc:spChg chg="mod">
          <ac:chgData name="BOUSSENS Christelle" userId="fea03bd8-3aff-47fe-b3e3-d8083a028fcc" providerId="ADAL" clId="{A557876B-5ABE-43B4-A8BB-35D9E424CBB3}" dt="2025-11-13T08:01:46.738" v="17" actId="1076"/>
          <ac:spMkLst>
            <pc:docMk/>
            <pc:sldMk cId="1394728356" sldId="320"/>
            <ac:spMk id="7" creationId="{9CD6FEA8-44CA-087F-FFB7-6B251F31750D}"/>
          </ac:spMkLst>
        </pc:spChg>
      </pc:sldChg>
      <pc:sldChg chg="delSp modSp mod">
        <pc:chgData name="BOUSSENS Christelle" userId="fea03bd8-3aff-47fe-b3e3-d8083a028fcc" providerId="ADAL" clId="{A557876B-5ABE-43B4-A8BB-35D9E424CBB3}" dt="2025-11-13T08:09:14.590" v="81" actId="478"/>
        <pc:sldMkLst>
          <pc:docMk/>
          <pc:sldMk cId="2912355025" sldId="321"/>
        </pc:sldMkLst>
        <pc:spChg chg="mod">
          <ac:chgData name="BOUSSENS Christelle" userId="fea03bd8-3aff-47fe-b3e3-d8083a028fcc" providerId="ADAL" clId="{A557876B-5ABE-43B4-A8BB-35D9E424CBB3}" dt="2025-11-13T08:03:36.543" v="37" actId="12"/>
          <ac:spMkLst>
            <pc:docMk/>
            <pc:sldMk cId="2912355025" sldId="321"/>
            <ac:spMk id="3" creationId="{ECE94A9E-F5A6-2933-CC3F-278F6F5247AC}"/>
          </ac:spMkLst>
        </pc:spChg>
        <pc:picChg chg="mod">
          <ac:chgData name="BOUSSENS Christelle" userId="fea03bd8-3aff-47fe-b3e3-d8083a028fcc" providerId="ADAL" clId="{A557876B-5ABE-43B4-A8BB-35D9E424CBB3}" dt="2025-11-13T08:02:25.523" v="21" actId="1076"/>
          <ac:picMkLst>
            <pc:docMk/>
            <pc:sldMk cId="2912355025" sldId="321"/>
            <ac:picMk id="6" creationId="{3721D73F-930E-1F43-B09E-842BA13B50BA}"/>
          </ac:picMkLst>
        </pc:picChg>
      </pc:sldChg>
      <pc:sldChg chg="delSp mod">
        <pc:chgData name="BOUSSENS Christelle" userId="fea03bd8-3aff-47fe-b3e3-d8083a028fcc" providerId="ADAL" clId="{A557876B-5ABE-43B4-A8BB-35D9E424CBB3}" dt="2025-11-13T08:09:11.542" v="80" actId="478"/>
        <pc:sldMkLst>
          <pc:docMk/>
          <pc:sldMk cId="2275190316" sldId="322"/>
        </pc:sldMkLst>
      </pc:sldChg>
      <pc:sldChg chg="delSp mod">
        <pc:chgData name="BOUSSENS Christelle" userId="fea03bd8-3aff-47fe-b3e3-d8083a028fcc" providerId="ADAL" clId="{A557876B-5ABE-43B4-A8BB-35D9E424CBB3}" dt="2025-11-13T08:09:02.891" v="78" actId="478"/>
        <pc:sldMkLst>
          <pc:docMk/>
          <pc:sldMk cId="234585267" sldId="323"/>
        </pc:sldMkLst>
      </pc:sldChg>
      <pc:sldChg chg="delSp mod">
        <pc:chgData name="BOUSSENS Christelle" userId="fea03bd8-3aff-47fe-b3e3-d8083a028fcc" providerId="ADAL" clId="{A557876B-5ABE-43B4-A8BB-35D9E424CBB3}" dt="2025-11-13T08:08:41.581" v="73" actId="478"/>
        <pc:sldMkLst>
          <pc:docMk/>
          <pc:sldMk cId="3082054448" sldId="325"/>
        </pc:sldMkLst>
      </pc:sldChg>
      <pc:sldChg chg="delSp modSp mod">
        <pc:chgData name="BOUSSENS Christelle" userId="fea03bd8-3aff-47fe-b3e3-d8083a028fcc" providerId="ADAL" clId="{A557876B-5ABE-43B4-A8BB-35D9E424CBB3}" dt="2025-11-13T08:09:33.521" v="85" actId="478"/>
        <pc:sldMkLst>
          <pc:docMk/>
          <pc:sldMk cId="1376377462" sldId="326"/>
        </pc:sldMkLst>
        <pc:spChg chg="mod">
          <ac:chgData name="BOUSSENS Christelle" userId="fea03bd8-3aff-47fe-b3e3-d8083a028fcc" providerId="ADAL" clId="{A557876B-5ABE-43B4-A8BB-35D9E424CBB3}" dt="2025-11-13T08:00:17.981" v="3" actId="255"/>
          <ac:spMkLst>
            <pc:docMk/>
            <pc:sldMk cId="1376377462" sldId="326"/>
            <ac:spMk id="3" creationId="{C4C8FF93-EA0A-E5FA-E5EC-E298EFCA21AF}"/>
          </ac:spMkLst>
        </pc:spChg>
      </pc:sldChg>
      <pc:sldChg chg="delSp modSp mod">
        <pc:chgData name="BOUSSENS Christelle" userId="fea03bd8-3aff-47fe-b3e3-d8083a028fcc" providerId="ADAL" clId="{A557876B-5ABE-43B4-A8BB-35D9E424CBB3}" dt="2025-11-13T08:09:30.304" v="84" actId="478"/>
        <pc:sldMkLst>
          <pc:docMk/>
          <pc:sldMk cId="3197008073" sldId="327"/>
        </pc:sldMkLst>
        <pc:spChg chg="mod">
          <ac:chgData name="BOUSSENS Christelle" userId="fea03bd8-3aff-47fe-b3e3-d8083a028fcc" providerId="ADAL" clId="{A557876B-5ABE-43B4-A8BB-35D9E424CBB3}" dt="2025-11-13T08:00:58.587" v="10" actId="1076"/>
          <ac:spMkLst>
            <pc:docMk/>
            <pc:sldMk cId="3197008073" sldId="327"/>
            <ac:spMk id="2" creationId="{A6DE1896-550C-7CE3-C2DE-81D2B05E06F9}"/>
          </ac:spMkLst>
        </pc:spChg>
        <pc:spChg chg="mod">
          <ac:chgData name="BOUSSENS Christelle" userId="fea03bd8-3aff-47fe-b3e3-d8083a028fcc" providerId="ADAL" clId="{A557876B-5ABE-43B4-A8BB-35D9E424CBB3}" dt="2025-11-13T08:00:25.384" v="4" actId="255"/>
          <ac:spMkLst>
            <pc:docMk/>
            <pc:sldMk cId="3197008073" sldId="327"/>
            <ac:spMk id="3" creationId="{BDFC11FE-9B23-63B1-D8BF-53A65D061973}"/>
          </ac:spMkLst>
        </pc:spChg>
        <pc:spChg chg="mod">
          <ac:chgData name="BOUSSENS Christelle" userId="fea03bd8-3aff-47fe-b3e3-d8083a028fcc" providerId="ADAL" clId="{A557876B-5ABE-43B4-A8BB-35D9E424CBB3}" dt="2025-11-13T08:01:05.993" v="11" actId="1076"/>
          <ac:spMkLst>
            <pc:docMk/>
            <pc:sldMk cId="3197008073" sldId="327"/>
            <ac:spMk id="6" creationId="{11E4E5E9-C65F-9EB8-6518-40A23F8F9C5A}"/>
          </ac:spMkLst>
        </pc:spChg>
      </pc:sldChg>
      <pc:sldChg chg="delSp modSp mod">
        <pc:chgData name="BOUSSENS Christelle" userId="fea03bd8-3aff-47fe-b3e3-d8083a028fcc" providerId="ADAL" clId="{A557876B-5ABE-43B4-A8BB-35D9E424CBB3}" dt="2025-11-13T08:09:23.270" v="83" actId="478"/>
        <pc:sldMkLst>
          <pc:docMk/>
          <pc:sldMk cId="2388361562" sldId="329"/>
        </pc:sldMkLst>
        <pc:spChg chg="mod">
          <ac:chgData name="BOUSSENS Christelle" userId="fea03bd8-3aff-47fe-b3e3-d8083a028fcc" providerId="ADAL" clId="{A557876B-5ABE-43B4-A8BB-35D9E424CBB3}" dt="2025-11-13T08:01:35.325" v="15" actId="255"/>
          <ac:spMkLst>
            <pc:docMk/>
            <pc:sldMk cId="2388361562" sldId="329"/>
            <ac:spMk id="2" creationId="{9BDE79E1-A048-F109-9A83-66D0180B31FB}"/>
          </ac:spMkLst>
        </pc:spChg>
        <pc:spChg chg="mod">
          <ac:chgData name="BOUSSENS Christelle" userId="fea03bd8-3aff-47fe-b3e3-d8083a028fcc" providerId="ADAL" clId="{A557876B-5ABE-43B4-A8BB-35D9E424CBB3}" dt="2025-11-13T08:01:30.277" v="14" actId="255"/>
          <ac:spMkLst>
            <pc:docMk/>
            <pc:sldMk cId="2388361562" sldId="329"/>
            <ac:spMk id="6" creationId="{2DB10796-0004-02CF-C8AC-541F23C6A9F8}"/>
          </ac:spMkLst>
        </pc:spChg>
      </pc:sldChg>
      <pc:sldChg chg="delSp mod">
        <pc:chgData name="BOUSSENS Christelle" userId="fea03bd8-3aff-47fe-b3e3-d8083a028fcc" providerId="ADAL" clId="{A557876B-5ABE-43B4-A8BB-35D9E424CBB3}" dt="2025-11-13T08:09:08.566" v="79" actId="478"/>
        <pc:sldMkLst>
          <pc:docMk/>
          <pc:sldMk cId="3193206902" sldId="331"/>
        </pc:sldMkLst>
      </pc:sldChg>
      <pc:sldChg chg="delSp mod">
        <pc:chgData name="BOUSSENS Christelle" userId="fea03bd8-3aff-47fe-b3e3-d8083a028fcc" providerId="ADAL" clId="{A557876B-5ABE-43B4-A8BB-35D9E424CBB3}" dt="2025-11-13T08:08:37.985" v="72" actId="478"/>
        <pc:sldMkLst>
          <pc:docMk/>
          <pc:sldMk cId="1176417979" sldId="333"/>
        </pc:sldMkLst>
      </pc:sldChg>
      <pc:sldChg chg="delSp mod">
        <pc:chgData name="BOUSSENS Christelle" userId="fea03bd8-3aff-47fe-b3e3-d8083a028fcc" providerId="ADAL" clId="{A557876B-5ABE-43B4-A8BB-35D9E424CBB3}" dt="2025-11-13T08:08:29.792" v="71" actId="478"/>
        <pc:sldMkLst>
          <pc:docMk/>
          <pc:sldMk cId="3485356802" sldId="334"/>
        </pc:sldMkLst>
      </pc:sldChg>
      <pc:sldChg chg="delSp mod">
        <pc:chgData name="BOUSSENS Christelle" userId="fea03bd8-3aff-47fe-b3e3-d8083a028fcc" providerId="ADAL" clId="{A557876B-5ABE-43B4-A8BB-35D9E424CBB3}" dt="2025-11-13T08:09:37.916" v="86" actId="478"/>
        <pc:sldMkLst>
          <pc:docMk/>
          <pc:sldMk cId="3359585791" sldId="336"/>
        </pc:sldMkLst>
      </pc:sldChg>
      <pc:sldChg chg="delSp modSp mod">
        <pc:chgData name="BOUSSENS Christelle" userId="fea03bd8-3aff-47fe-b3e3-d8083a028fcc" providerId="ADAL" clId="{A557876B-5ABE-43B4-A8BB-35D9E424CBB3}" dt="2025-11-13T08:08:57.897" v="77" actId="478"/>
        <pc:sldMkLst>
          <pc:docMk/>
          <pc:sldMk cId="812004063" sldId="337"/>
        </pc:sldMkLst>
        <pc:spChg chg="mod">
          <ac:chgData name="BOUSSENS Christelle" userId="fea03bd8-3aff-47fe-b3e3-d8083a028fcc" providerId="ADAL" clId="{A557876B-5ABE-43B4-A8BB-35D9E424CBB3}" dt="2025-11-13T08:04:05.544" v="39" actId="12"/>
          <ac:spMkLst>
            <pc:docMk/>
            <pc:sldMk cId="812004063" sldId="337"/>
            <ac:spMk id="10" creationId="{C9271439-BB33-2E69-ED60-9037C4EA2C06}"/>
          </ac:spMkLst>
        </pc:spChg>
      </pc:sldChg>
      <pc:sldChg chg="delSp modSp mod">
        <pc:chgData name="BOUSSENS Christelle" userId="fea03bd8-3aff-47fe-b3e3-d8083a028fcc" providerId="ADAL" clId="{A557876B-5ABE-43B4-A8BB-35D9E424CBB3}" dt="2025-11-13T08:08:54.419" v="76" actId="478"/>
        <pc:sldMkLst>
          <pc:docMk/>
          <pc:sldMk cId="146456521" sldId="338"/>
        </pc:sldMkLst>
        <pc:spChg chg="mod">
          <ac:chgData name="BOUSSENS Christelle" userId="fea03bd8-3aff-47fe-b3e3-d8083a028fcc" providerId="ADAL" clId="{A557876B-5ABE-43B4-A8BB-35D9E424CBB3}" dt="2025-11-13T08:04:50.981" v="42" actId="123"/>
          <ac:spMkLst>
            <pc:docMk/>
            <pc:sldMk cId="146456521" sldId="338"/>
            <ac:spMk id="6" creationId="{24521DBF-97FD-3369-7168-EAF43AD3518C}"/>
          </ac:spMkLst>
        </pc:spChg>
      </pc:sldChg>
      <pc:sldChg chg="delSp modSp mod">
        <pc:chgData name="BOUSSENS Christelle" userId="fea03bd8-3aff-47fe-b3e3-d8083a028fcc" providerId="ADAL" clId="{A557876B-5ABE-43B4-A8BB-35D9E424CBB3}" dt="2025-11-13T08:08:50.350" v="75" actId="478"/>
        <pc:sldMkLst>
          <pc:docMk/>
          <pc:sldMk cId="17673562" sldId="340"/>
        </pc:sldMkLst>
        <pc:spChg chg="mod">
          <ac:chgData name="BOUSSENS Christelle" userId="fea03bd8-3aff-47fe-b3e3-d8083a028fcc" providerId="ADAL" clId="{A557876B-5ABE-43B4-A8BB-35D9E424CBB3}" dt="2025-11-13T08:05:11.767" v="43" actId="2711"/>
          <ac:spMkLst>
            <pc:docMk/>
            <pc:sldMk cId="17673562" sldId="340"/>
            <ac:spMk id="3" creationId="{4D4A7253-531D-4C5A-B06A-4DD734BB7CE6}"/>
          </ac:spMkLst>
        </pc:spChg>
      </pc:sldChg>
      <pc:sldChg chg="delSp modSp mod">
        <pc:chgData name="BOUSSENS Christelle" userId="fea03bd8-3aff-47fe-b3e3-d8083a028fcc" providerId="ADAL" clId="{A557876B-5ABE-43B4-A8BB-35D9E424CBB3}" dt="2025-11-13T08:08:45.803" v="74" actId="478"/>
        <pc:sldMkLst>
          <pc:docMk/>
          <pc:sldMk cId="3124258849" sldId="341"/>
        </pc:sldMkLst>
        <pc:spChg chg="mod">
          <ac:chgData name="BOUSSENS Christelle" userId="fea03bd8-3aff-47fe-b3e3-d8083a028fcc" providerId="ADAL" clId="{A557876B-5ABE-43B4-A8BB-35D9E424CBB3}" dt="2025-11-13T08:05:41.183" v="44" actId="2711"/>
          <ac:spMkLst>
            <pc:docMk/>
            <pc:sldMk cId="3124258849" sldId="341"/>
            <ac:spMk id="3" creationId="{518F092E-85B3-BFB4-66AA-D7F99FAA32D6}"/>
          </ac:spMkLst>
        </pc:spChg>
      </pc:sldChg>
      <pc:sldChg chg="delSp mod">
        <pc:chgData name="BOUSSENS Christelle" userId="fea03bd8-3aff-47fe-b3e3-d8083a028fcc" providerId="ADAL" clId="{A557876B-5ABE-43B4-A8BB-35D9E424CBB3}" dt="2025-11-13T08:08:24.141" v="70" actId="478"/>
        <pc:sldMkLst>
          <pc:docMk/>
          <pc:sldMk cId="3958199899" sldId="2147483629"/>
        </pc:sldMkLst>
      </pc:sldChg>
      <pc:sldChg chg="delSp mod">
        <pc:chgData name="BOUSSENS Christelle" userId="fea03bd8-3aff-47fe-b3e3-d8083a028fcc" providerId="ADAL" clId="{A557876B-5ABE-43B4-A8BB-35D9E424CBB3}" dt="2025-11-13T08:08:19.507" v="69" actId="478"/>
        <pc:sldMkLst>
          <pc:docMk/>
          <pc:sldMk cId="518341133" sldId="2147483630"/>
        </pc:sldMkLst>
      </pc:sldChg>
      <pc:sldChg chg="addSp delSp modSp mod">
        <pc:chgData name="BOUSSENS Christelle" userId="fea03bd8-3aff-47fe-b3e3-d8083a028fcc" providerId="ADAL" clId="{A557876B-5ABE-43B4-A8BB-35D9E424CBB3}" dt="2025-11-20T10:22:39.927" v="1057" actId="207"/>
        <pc:sldMkLst>
          <pc:docMk/>
          <pc:sldMk cId="596722290" sldId="2147483631"/>
        </pc:sldMkLst>
        <pc:spChg chg="add mod">
          <ac:chgData name="BOUSSENS Christelle" userId="fea03bd8-3aff-47fe-b3e3-d8083a028fcc" providerId="ADAL" clId="{A557876B-5ABE-43B4-A8BB-35D9E424CBB3}" dt="2025-11-20T10:22:39.927" v="1057" actId="207"/>
          <ac:spMkLst>
            <pc:docMk/>
            <pc:sldMk cId="596722290" sldId="2147483631"/>
            <ac:spMk id="2" creationId="{4284D635-1F6D-82AA-FF5C-D4954EBED56D}"/>
          </ac:spMkLst>
        </pc:spChg>
        <pc:spChg chg="mod">
          <ac:chgData name="BOUSSENS Christelle" userId="fea03bd8-3aff-47fe-b3e3-d8083a028fcc" providerId="ADAL" clId="{A557876B-5ABE-43B4-A8BB-35D9E424CBB3}" dt="2025-11-13T10:13:01.810" v="938" actId="113"/>
          <ac:spMkLst>
            <pc:docMk/>
            <pc:sldMk cId="596722290" sldId="2147483631"/>
            <ac:spMk id="3" creationId="{A9AF8109-0CA4-420C-B83E-4A561491B627}"/>
          </ac:spMkLst>
        </pc:spChg>
        <pc:spChg chg="mod">
          <ac:chgData name="BOUSSENS Christelle" userId="fea03bd8-3aff-47fe-b3e3-d8083a028fcc" providerId="ADAL" clId="{A557876B-5ABE-43B4-A8BB-35D9E424CBB3}" dt="2025-11-13T10:10:23.102" v="901" actId="27636"/>
          <ac:spMkLst>
            <pc:docMk/>
            <pc:sldMk cId="596722290" sldId="2147483631"/>
            <ac:spMk id="6" creationId="{B357D2A8-A3DD-EBA5-292B-180708E31934}"/>
          </ac:spMkLst>
        </pc:spChg>
        <pc:spChg chg="mod">
          <ac:chgData name="BOUSSENS Christelle" userId="fea03bd8-3aff-47fe-b3e3-d8083a028fcc" providerId="ADAL" clId="{A557876B-5ABE-43B4-A8BB-35D9E424CBB3}" dt="2025-11-13T10:13:11.439" v="939" actId="255"/>
          <ac:spMkLst>
            <pc:docMk/>
            <pc:sldMk cId="596722290" sldId="2147483631"/>
            <ac:spMk id="7" creationId="{C382752F-B118-8F06-6CAA-46E50983B8CA}"/>
          </ac:spMkLst>
        </pc:spChg>
      </pc:sldChg>
      <pc:sldChg chg="addSp delSp modSp mod">
        <pc:chgData name="BOUSSENS Christelle" userId="fea03bd8-3aff-47fe-b3e3-d8083a028fcc" providerId="ADAL" clId="{A557876B-5ABE-43B4-A8BB-35D9E424CBB3}" dt="2025-11-13T10:06:51.760" v="849" actId="255"/>
        <pc:sldMkLst>
          <pc:docMk/>
          <pc:sldMk cId="3276174430" sldId="2147483633"/>
        </pc:sldMkLst>
        <pc:spChg chg="mod">
          <ac:chgData name="BOUSSENS Christelle" userId="fea03bd8-3aff-47fe-b3e3-d8083a028fcc" providerId="ADAL" clId="{A557876B-5ABE-43B4-A8BB-35D9E424CBB3}" dt="2025-11-13T10:02:46.595" v="579" actId="14100"/>
          <ac:spMkLst>
            <pc:docMk/>
            <pc:sldMk cId="3276174430" sldId="2147483633"/>
            <ac:spMk id="3" creationId="{530DA755-585A-B028-AF9E-CCD8C2855F38}"/>
          </ac:spMkLst>
        </pc:spChg>
        <pc:spChg chg="add mod">
          <ac:chgData name="BOUSSENS Christelle" userId="fea03bd8-3aff-47fe-b3e3-d8083a028fcc" providerId="ADAL" clId="{A557876B-5ABE-43B4-A8BB-35D9E424CBB3}" dt="2025-11-13T10:06:51.760" v="849" actId="255"/>
          <ac:spMkLst>
            <pc:docMk/>
            <pc:sldMk cId="3276174430" sldId="2147483633"/>
            <ac:spMk id="4" creationId="{CA06E482-6496-8464-440F-F42F0E15B9EA}"/>
          </ac:spMkLst>
        </pc:spChg>
        <pc:spChg chg="add mod">
          <ac:chgData name="BOUSSENS Christelle" userId="fea03bd8-3aff-47fe-b3e3-d8083a028fcc" providerId="ADAL" clId="{A557876B-5ABE-43B4-A8BB-35D9E424CBB3}" dt="2025-11-13T10:05:35.991" v="782" actId="1076"/>
          <ac:spMkLst>
            <pc:docMk/>
            <pc:sldMk cId="3276174430" sldId="2147483633"/>
            <ac:spMk id="5" creationId="{61E48D59-9EF8-768E-23FA-A1CFEA51E0DB}"/>
          </ac:spMkLst>
        </pc:spChg>
      </pc:sldChg>
      <pc:sldChg chg="addSp delSp modSp mod">
        <pc:chgData name="BOUSSENS Christelle" userId="fea03bd8-3aff-47fe-b3e3-d8083a028fcc" providerId="ADAL" clId="{A557876B-5ABE-43B4-A8BB-35D9E424CBB3}" dt="2025-11-13T10:09:10.152" v="858" actId="1076"/>
        <pc:sldMkLst>
          <pc:docMk/>
          <pc:sldMk cId="250931534" sldId="2147483634"/>
        </pc:sldMkLst>
        <pc:spChg chg="mod">
          <ac:chgData name="BOUSSENS Christelle" userId="fea03bd8-3aff-47fe-b3e3-d8083a028fcc" providerId="ADAL" clId="{A557876B-5ABE-43B4-A8BB-35D9E424CBB3}" dt="2025-11-13T10:08:50.747" v="857" actId="121"/>
          <ac:spMkLst>
            <pc:docMk/>
            <pc:sldMk cId="250931534" sldId="2147483634"/>
            <ac:spMk id="6" creationId="{9D709D95-7CDB-5643-6F32-FB418684CBC8}"/>
          </ac:spMkLst>
        </pc:spChg>
        <pc:spChg chg="mod">
          <ac:chgData name="BOUSSENS Christelle" userId="fea03bd8-3aff-47fe-b3e3-d8083a028fcc" providerId="ADAL" clId="{A557876B-5ABE-43B4-A8BB-35D9E424CBB3}" dt="2025-11-13T10:08:17.298" v="851"/>
          <ac:spMkLst>
            <pc:docMk/>
            <pc:sldMk cId="250931534" sldId="2147483634"/>
            <ac:spMk id="8" creationId="{023E9535-832E-1501-9BE2-14A732FBD4AE}"/>
          </ac:spMkLst>
        </pc:spChg>
        <pc:spChg chg="mod">
          <ac:chgData name="BOUSSENS Christelle" userId="fea03bd8-3aff-47fe-b3e3-d8083a028fcc" providerId="ADAL" clId="{A557876B-5ABE-43B4-A8BB-35D9E424CBB3}" dt="2025-11-13T10:08:17.298" v="851"/>
          <ac:spMkLst>
            <pc:docMk/>
            <pc:sldMk cId="250931534" sldId="2147483634"/>
            <ac:spMk id="10" creationId="{EF03D206-3FE6-CE22-8B44-7B9F98E9B18E}"/>
          </ac:spMkLst>
        </pc:spChg>
        <pc:spChg chg="mod">
          <ac:chgData name="BOUSSENS Christelle" userId="fea03bd8-3aff-47fe-b3e3-d8083a028fcc" providerId="ADAL" clId="{A557876B-5ABE-43B4-A8BB-35D9E424CBB3}" dt="2025-11-13T10:08:17.298" v="851"/>
          <ac:spMkLst>
            <pc:docMk/>
            <pc:sldMk cId="250931534" sldId="2147483634"/>
            <ac:spMk id="12" creationId="{B0C40E82-3DBD-CC91-05BF-49AD82E977C5}"/>
          </ac:spMkLst>
        </pc:spChg>
        <pc:spChg chg="mod">
          <ac:chgData name="BOUSSENS Christelle" userId="fea03bd8-3aff-47fe-b3e3-d8083a028fcc" providerId="ADAL" clId="{A557876B-5ABE-43B4-A8BB-35D9E424CBB3}" dt="2025-11-13T10:08:17.298" v="851"/>
          <ac:spMkLst>
            <pc:docMk/>
            <pc:sldMk cId="250931534" sldId="2147483634"/>
            <ac:spMk id="15" creationId="{B76294AC-DADD-F33A-E878-981341DFFA44}"/>
          </ac:spMkLst>
        </pc:spChg>
        <pc:spChg chg="mod">
          <ac:chgData name="BOUSSENS Christelle" userId="fea03bd8-3aff-47fe-b3e3-d8083a028fcc" providerId="ADAL" clId="{A557876B-5ABE-43B4-A8BB-35D9E424CBB3}" dt="2025-11-13T10:08:17.298" v="851"/>
          <ac:spMkLst>
            <pc:docMk/>
            <pc:sldMk cId="250931534" sldId="2147483634"/>
            <ac:spMk id="16" creationId="{AD1D40D3-CE0A-86A9-74F6-9046A6B338E4}"/>
          </ac:spMkLst>
        </pc:spChg>
        <pc:spChg chg="mod">
          <ac:chgData name="BOUSSENS Christelle" userId="fea03bd8-3aff-47fe-b3e3-d8083a028fcc" providerId="ADAL" clId="{A557876B-5ABE-43B4-A8BB-35D9E424CBB3}" dt="2025-11-13T10:08:17.298" v="851"/>
          <ac:spMkLst>
            <pc:docMk/>
            <pc:sldMk cId="250931534" sldId="2147483634"/>
            <ac:spMk id="17" creationId="{0C46D2B4-7BB4-82A5-B688-C21EFA31694C}"/>
          </ac:spMkLst>
        </pc:spChg>
        <pc:grpChg chg="add mod">
          <ac:chgData name="BOUSSENS Christelle" userId="fea03bd8-3aff-47fe-b3e3-d8083a028fcc" providerId="ADAL" clId="{A557876B-5ABE-43B4-A8BB-35D9E424CBB3}" dt="2025-11-13T10:09:10.152" v="858" actId="1076"/>
          <ac:grpSpMkLst>
            <pc:docMk/>
            <pc:sldMk cId="250931534" sldId="2147483634"/>
            <ac:grpSpMk id="4" creationId="{55B86742-4690-86E6-A914-1BBD9B10E40F}"/>
          </ac:grpSpMkLst>
        </pc:grpChg>
        <pc:picChg chg="mod">
          <ac:chgData name="BOUSSENS Christelle" userId="fea03bd8-3aff-47fe-b3e3-d8083a028fcc" providerId="ADAL" clId="{A557876B-5ABE-43B4-A8BB-35D9E424CBB3}" dt="2025-11-13T10:08:17.298" v="851"/>
          <ac:picMkLst>
            <pc:docMk/>
            <pc:sldMk cId="250931534" sldId="2147483634"/>
            <ac:picMk id="5" creationId="{56CC2298-529F-BB33-9FB6-16022EE5B14D}"/>
          </ac:picMkLst>
        </pc:picChg>
        <pc:cxnChg chg="mod">
          <ac:chgData name="BOUSSENS Christelle" userId="fea03bd8-3aff-47fe-b3e3-d8083a028fcc" providerId="ADAL" clId="{A557876B-5ABE-43B4-A8BB-35D9E424CBB3}" dt="2025-11-13T10:08:17.298" v="851"/>
          <ac:cxnSpMkLst>
            <pc:docMk/>
            <pc:sldMk cId="250931534" sldId="2147483634"/>
            <ac:cxnSpMk id="9" creationId="{4D819AA6-290A-80A7-0F93-EBB0CD9D195F}"/>
          </ac:cxnSpMkLst>
        </pc:cxnChg>
        <pc:cxnChg chg="mod">
          <ac:chgData name="BOUSSENS Christelle" userId="fea03bd8-3aff-47fe-b3e3-d8083a028fcc" providerId="ADAL" clId="{A557876B-5ABE-43B4-A8BB-35D9E424CBB3}" dt="2025-11-13T10:08:17.298" v="851"/>
          <ac:cxnSpMkLst>
            <pc:docMk/>
            <pc:sldMk cId="250931534" sldId="2147483634"/>
            <ac:cxnSpMk id="13" creationId="{16AA7A53-6081-F6CD-8725-1C51953B5DB0}"/>
          </ac:cxnSpMkLst>
        </pc:cxnChg>
      </pc:sldChg>
      <pc:sldChg chg="delSp mod modNotesTx">
        <pc:chgData name="BOUSSENS Christelle" userId="fea03bd8-3aff-47fe-b3e3-d8083a028fcc" providerId="ADAL" clId="{A557876B-5ABE-43B4-A8BB-35D9E424CBB3}" dt="2025-11-20T10:23:45.594" v="1103" actId="20577"/>
        <pc:sldMkLst>
          <pc:docMk/>
          <pc:sldMk cId="3701209158" sldId="2147483635"/>
        </pc:sldMkLst>
      </pc:sldChg>
      <pc:sldChg chg="addSp delSp modSp mod">
        <pc:chgData name="BOUSSENS Christelle" userId="fea03bd8-3aff-47fe-b3e3-d8083a028fcc" providerId="ADAL" clId="{A557876B-5ABE-43B4-A8BB-35D9E424CBB3}" dt="2025-11-20T10:22:49.564" v="1059" actId="207"/>
        <pc:sldMkLst>
          <pc:docMk/>
          <pc:sldMk cId="4283998367" sldId="2147483637"/>
        </pc:sldMkLst>
        <pc:spChg chg="mod">
          <ac:chgData name="BOUSSENS Christelle" userId="fea03bd8-3aff-47fe-b3e3-d8083a028fcc" providerId="ADAL" clId="{A557876B-5ABE-43B4-A8BB-35D9E424CBB3}" dt="2025-11-13T10:12:23.560" v="928" actId="1076"/>
          <ac:spMkLst>
            <pc:docMk/>
            <pc:sldMk cId="4283998367" sldId="2147483637"/>
            <ac:spMk id="3" creationId="{07FDD0B2-71E4-023C-AE4A-676AD1976CF5}"/>
          </ac:spMkLst>
        </pc:spChg>
        <pc:spChg chg="add mod">
          <ac:chgData name="BOUSSENS Christelle" userId="fea03bd8-3aff-47fe-b3e3-d8083a028fcc" providerId="ADAL" clId="{A557876B-5ABE-43B4-A8BB-35D9E424CBB3}" dt="2025-11-13T10:10:58.110" v="908"/>
          <ac:spMkLst>
            <pc:docMk/>
            <pc:sldMk cId="4283998367" sldId="2147483637"/>
            <ac:spMk id="4" creationId="{5A81BCBB-815B-DF5D-14DF-3E2B5F70415F}"/>
          </ac:spMkLst>
        </pc:spChg>
        <pc:spChg chg="add mod">
          <ac:chgData name="BOUSSENS Christelle" userId="fea03bd8-3aff-47fe-b3e3-d8083a028fcc" providerId="ADAL" clId="{A557876B-5ABE-43B4-A8BB-35D9E424CBB3}" dt="2025-11-20T10:22:49.564" v="1059" actId="207"/>
          <ac:spMkLst>
            <pc:docMk/>
            <pc:sldMk cId="4283998367" sldId="2147483637"/>
            <ac:spMk id="5" creationId="{CAD77E1E-F426-8B52-4ABB-6A213A26DD83}"/>
          </ac:spMkLst>
        </pc:spChg>
        <pc:spChg chg="mod">
          <ac:chgData name="BOUSSENS Christelle" userId="fea03bd8-3aff-47fe-b3e3-d8083a028fcc" providerId="ADAL" clId="{A557876B-5ABE-43B4-A8BB-35D9E424CBB3}" dt="2025-11-13T10:12:15.084" v="926" actId="14100"/>
          <ac:spMkLst>
            <pc:docMk/>
            <pc:sldMk cId="4283998367" sldId="2147483637"/>
            <ac:spMk id="7" creationId="{0B87B571-7923-D822-5DC6-30D1D0338F54}"/>
          </ac:spMkLst>
        </pc:spChg>
      </pc:sldChg>
      <pc:sldChg chg="addSp delSp modSp mod">
        <pc:chgData name="BOUSSENS Christelle" userId="fea03bd8-3aff-47fe-b3e3-d8083a028fcc" providerId="ADAL" clId="{A557876B-5ABE-43B4-A8BB-35D9E424CBB3}" dt="2025-11-20T10:22:44.776" v="1058" actId="207"/>
        <pc:sldMkLst>
          <pc:docMk/>
          <pc:sldMk cId="3789478213" sldId="2147483638"/>
        </pc:sldMkLst>
        <pc:spChg chg="add mod">
          <ac:chgData name="BOUSSENS Christelle" userId="fea03bd8-3aff-47fe-b3e3-d8083a028fcc" providerId="ADAL" clId="{A557876B-5ABE-43B4-A8BB-35D9E424CBB3}" dt="2025-11-20T10:22:44.776" v="1058" actId="207"/>
          <ac:spMkLst>
            <pc:docMk/>
            <pc:sldMk cId="3789478213" sldId="2147483638"/>
            <ac:spMk id="2" creationId="{48F34BB1-5C10-6252-FB6A-294DFCA1FF3C}"/>
          </ac:spMkLst>
        </pc:spChg>
        <pc:spChg chg="mod">
          <ac:chgData name="BOUSSENS Christelle" userId="fea03bd8-3aff-47fe-b3e3-d8083a028fcc" providerId="ADAL" clId="{A557876B-5ABE-43B4-A8BB-35D9E424CBB3}" dt="2025-11-13T10:12:30.514" v="930" actId="113"/>
          <ac:spMkLst>
            <pc:docMk/>
            <pc:sldMk cId="3789478213" sldId="2147483638"/>
            <ac:spMk id="3" creationId="{9A4CF219-BB91-D08E-EDE5-B5E3046178D8}"/>
          </ac:spMkLst>
        </pc:spChg>
        <pc:spChg chg="add mod">
          <ac:chgData name="BOUSSENS Christelle" userId="fea03bd8-3aff-47fe-b3e3-d8083a028fcc" providerId="ADAL" clId="{A557876B-5ABE-43B4-A8BB-35D9E424CBB3}" dt="2025-11-13T10:10:50.665" v="906"/>
          <ac:spMkLst>
            <pc:docMk/>
            <pc:sldMk cId="3789478213" sldId="2147483638"/>
            <ac:spMk id="4" creationId="{8515A34C-2C91-1EF1-4FCF-1A076F7B5453}"/>
          </ac:spMkLst>
        </pc:spChg>
        <pc:spChg chg="mod">
          <ac:chgData name="BOUSSENS Christelle" userId="fea03bd8-3aff-47fe-b3e3-d8083a028fcc" providerId="ADAL" clId="{A557876B-5ABE-43B4-A8BB-35D9E424CBB3}" dt="2025-11-13T10:12:43.032" v="933" actId="1076"/>
          <ac:spMkLst>
            <pc:docMk/>
            <pc:sldMk cId="3789478213" sldId="2147483638"/>
            <ac:spMk id="7" creationId="{BBB0AF69-0CE2-5F2F-3FF0-73E2030382F3}"/>
          </ac:spMkLst>
        </pc:spChg>
      </pc:sldChg>
      <pc:sldChg chg="addSp delSp modSp mod">
        <pc:chgData name="BOUSSENS Christelle" userId="fea03bd8-3aff-47fe-b3e3-d8083a028fcc" providerId="ADAL" clId="{A557876B-5ABE-43B4-A8BB-35D9E424CBB3}" dt="2025-11-20T10:22:55.554" v="1060" actId="207"/>
        <pc:sldMkLst>
          <pc:docMk/>
          <pc:sldMk cId="2551099547" sldId="2147483639"/>
        </pc:sldMkLst>
        <pc:spChg chg="mod">
          <ac:chgData name="BOUSSENS Christelle" userId="fea03bd8-3aff-47fe-b3e3-d8083a028fcc" providerId="ADAL" clId="{A557876B-5ABE-43B4-A8BB-35D9E424CBB3}" dt="2025-11-13T10:11:26.920" v="915" actId="1076"/>
          <ac:spMkLst>
            <pc:docMk/>
            <pc:sldMk cId="2551099547" sldId="2147483639"/>
            <ac:spMk id="3" creationId="{9BB7567A-E315-F54E-25CF-28FF89B2B5B7}"/>
          </ac:spMkLst>
        </pc:spChg>
        <pc:spChg chg="add mod">
          <ac:chgData name="BOUSSENS Christelle" userId="fea03bd8-3aff-47fe-b3e3-d8083a028fcc" providerId="ADAL" clId="{A557876B-5ABE-43B4-A8BB-35D9E424CBB3}" dt="2025-11-13T10:11:04.414" v="910"/>
          <ac:spMkLst>
            <pc:docMk/>
            <pc:sldMk cId="2551099547" sldId="2147483639"/>
            <ac:spMk id="4" creationId="{CAB072F7-B519-ACA0-8854-26B43B837D76}"/>
          </ac:spMkLst>
        </pc:spChg>
        <pc:spChg chg="add mod">
          <ac:chgData name="BOUSSENS Christelle" userId="fea03bd8-3aff-47fe-b3e3-d8083a028fcc" providerId="ADAL" clId="{A557876B-5ABE-43B4-A8BB-35D9E424CBB3}" dt="2025-11-20T10:22:55.554" v="1060" actId="207"/>
          <ac:spMkLst>
            <pc:docMk/>
            <pc:sldMk cId="2551099547" sldId="2147483639"/>
            <ac:spMk id="5" creationId="{E04A20B3-E749-A272-C3A1-44A0B64EBE43}"/>
          </ac:spMkLst>
        </pc:spChg>
        <pc:spChg chg="mod">
          <ac:chgData name="BOUSSENS Christelle" userId="fea03bd8-3aff-47fe-b3e3-d8083a028fcc" providerId="ADAL" clId="{A557876B-5ABE-43B4-A8BB-35D9E424CBB3}" dt="2025-11-13T10:11:36.296" v="918" actId="14100"/>
          <ac:spMkLst>
            <pc:docMk/>
            <pc:sldMk cId="2551099547" sldId="2147483639"/>
            <ac:spMk id="7" creationId="{C406EE28-A5A9-6254-052F-EAE5FB29FAC9}"/>
          </ac:spMkLst>
        </pc:spChg>
      </pc:sldChg>
      <pc:sldChg chg="addSp delSp modSp mod">
        <pc:chgData name="BOUSSENS Christelle" userId="fea03bd8-3aff-47fe-b3e3-d8083a028fcc" providerId="ADAL" clId="{A557876B-5ABE-43B4-A8BB-35D9E424CBB3}" dt="2025-11-20T10:22:59.699" v="1061" actId="207"/>
        <pc:sldMkLst>
          <pc:docMk/>
          <pc:sldMk cId="2334144039" sldId="2147483640"/>
        </pc:sldMkLst>
        <pc:spChg chg="mod">
          <ac:chgData name="BOUSSENS Christelle" userId="fea03bd8-3aff-47fe-b3e3-d8083a028fcc" providerId="ADAL" clId="{A557876B-5ABE-43B4-A8BB-35D9E424CBB3}" dt="2025-11-13T10:11:42.233" v="919" actId="1076"/>
          <ac:spMkLst>
            <pc:docMk/>
            <pc:sldMk cId="2334144039" sldId="2147483640"/>
            <ac:spMk id="3" creationId="{A968BA59-8B43-FCD3-1273-727C4A01E88F}"/>
          </ac:spMkLst>
        </pc:spChg>
        <pc:spChg chg="add mod">
          <ac:chgData name="BOUSSENS Christelle" userId="fea03bd8-3aff-47fe-b3e3-d8083a028fcc" providerId="ADAL" clId="{A557876B-5ABE-43B4-A8BB-35D9E424CBB3}" dt="2025-11-13T10:11:12.145" v="912"/>
          <ac:spMkLst>
            <pc:docMk/>
            <pc:sldMk cId="2334144039" sldId="2147483640"/>
            <ac:spMk id="4" creationId="{005BE201-1E77-AB11-872C-AD4382F34694}"/>
          </ac:spMkLst>
        </pc:spChg>
        <pc:spChg chg="add mod">
          <ac:chgData name="BOUSSENS Christelle" userId="fea03bd8-3aff-47fe-b3e3-d8083a028fcc" providerId="ADAL" clId="{A557876B-5ABE-43B4-A8BB-35D9E424CBB3}" dt="2025-11-20T10:22:59.699" v="1061" actId="207"/>
          <ac:spMkLst>
            <pc:docMk/>
            <pc:sldMk cId="2334144039" sldId="2147483640"/>
            <ac:spMk id="5" creationId="{5B7254AF-BDE8-8D94-23AD-1A08619DA541}"/>
          </ac:spMkLst>
        </pc:spChg>
        <pc:spChg chg="mod">
          <ac:chgData name="BOUSSENS Christelle" userId="fea03bd8-3aff-47fe-b3e3-d8083a028fcc" providerId="ADAL" clId="{A557876B-5ABE-43B4-A8BB-35D9E424CBB3}" dt="2025-11-13T10:11:57.271" v="923" actId="1076"/>
          <ac:spMkLst>
            <pc:docMk/>
            <pc:sldMk cId="2334144039" sldId="2147483640"/>
            <ac:spMk id="7" creationId="{00D843D3-FA43-8B7E-2250-D0EAF95E744C}"/>
          </ac:spMkLst>
        </pc:spChg>
      </pc:sldChg>
      <pc:sldChg chg="addSp delSp modSp mod">
        <pc:chgData name="BOUSSENS Christelle" userId="fea03bd8-3aff-47fe-b3e3-d8083a028fcc" providerId="ADAL" clId="{A557876B-5ABE-43B4-A8BB-35D9E424CBB3}" dt="2025-11-20T10:19:43.050" v="1008" actId="20577"/>
        <pc:sldMkLst>
          <pc:docMk/>
          <pc:sldMk cId="2755373609" sldId="2147483641"/>
        </pc:sldMkLst>
        <pc:spChg chg="mod">
          <ac:chgData name="BOUSSENS Christelle" userId="fea03bd8-3aff-47fe-b3e3-d8083a028fcc" providerId="ADAL" clId="{A557876B-5ABE-43B4-A8BB-35D9E424CBB3}" dt="2025-11-13T10:45:00.051" v="952" actId="14100"/>
          <ac:spMkLst>
            <pc:docMk/>
            <pc:sldMk cId="2755373609" sldId="2147483641"/>
            <ac:spMk id="6" creationId="{291A7933-3B5F-7E68-2D4B-713BB9190707}"/>
          </ac:spMkLst>
        </pc:spChg>
        <pc:graphicFrameChg chg="add mod modGraphic">
          <ac:chgData name="BOUSSENS Christelle" userId="fea03bd8-3aff-47fe-b3e3-d8083a028fcc" providerId="ADAL" clId="{A557876B-5ABE-43B4-A8BB-35D9E424CBB3}" dt="2025-11-20T10:19:43.050" v="1008" actId="20577"/>
          <ac:graphicFrameMkLst>
            <pc:docMk/>
            <pc:sldMk cId="2755373609" sldId="2147483641"/>
            <ac:graphicFrameMk id="7" creationId="{C4C584F0-5F7F-3706-7721-E854B8F253D0}"/>
          </ac:graphicFrameMkLst>
        </pc:graphicFrameChg>
        <pc:picChg chg="add mod">
          <ac:chgData name="BOUSSENS Christelle" userId="fea03bd8-3aff-47fe-b3e3-d8083a028fcc" providerId="ADAL" clId="{A557876B-5ABE-43B4-A8BB-35D9E424CBB3}" dt="2025-11-13T09:45:44.165" v="97" actId="1076"/>
          <ac:picMkLst>
            <pc:docMk/>
            <pc:sldMk cId="2755373609" sldId="2147483641"/>
            <ac:picMk id="1026" creationId="{94E76DFC-183E-2058-CE11-44F20E6E8D99}"/>
          </ac:picMkLst>
        </pc:picChg>
      </pc:sldChg>
      <pc:sldChg chg="addSp delSp modSp add mod">
        <pc:chgData name="BOUSSENS Christelle" userId="fea03bd8-3aff-47fe-b3e3-d8083a028fcc" providerId="ADAL" clId="{A557876B-5ABE-43B4-A8BB-35D9E424CBB3}" dt="2025-11-13T10:48:07.195" v="963" actId="1076"/>
        <pc:sldMkLst>
          <pc:docMk/>
          <pc:sldMk cId="2801819332" sldId="2147483642"/>
        </pc:sldMkLst>
        <pc:picChg chg="add mod">
          <ac:chgData name="BOUSSENS Christelle" userId="fea03bd8-3aff-47fe-b3e3-d8083a028fcc" providerId="ADAL" clId="{A557876B-5ABE-43B4-A8BB-35D9E424CBB3}" dt="2025-11-13T10:48:07.195" v="963" actId="1076"/>
          <ac:picMkLst>
            <pc:docMk/>
            <pc:sldMk cId="2801819332" sldId="2147483642"/>
            <ac:picMk id="5" creationId="{24DE9C3C-CDA1-E109-0810-17C95E40F1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ED633-FDDF-4FB9-858A-8C6A971CDF27}" type="datetimeFigureOut">
              <a:rPr lang="fr-FR" smtClean="0"/>
              <a:t>27/11/2025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C5E05-A9DA-45E5-B8E0-8BE127C9F63C}" type="slidenum">
              <a:rPr lang="fr-FR" smtClean="0"/>
              <a:t>‹N°›</a:t>
            </a:fld>
            <a:endParaRPr lang="fr-FR"/>
          </a:p>
        </p:txBody>
      </p:sp>
    </p:spTree>
    <p:extLst>
      <p:ext uri="{BB962C8B-B14F-4D97-AF65-F5344CB8AC3E}">
        <p14:creationId xmlns:p14="http://schemas.microsoft.com/office/powerpoint/2010/main" val="420545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986C5E05-A9DA-45E5-B8E0-8BE127C9F63C}" type="slidenum">
              <a:rPr lang="fr-FR" smtClean="0"/>
              <a:t>2</a:t>
            </a:fld>
            <a:endParaRPr lang="fr-FR"/>
          </a:p>
        </p:txBody>
      </p:sp>
    </p:spTree>
    <p:extLst>
      <p:ext uri="{BB962C8B-B14F-4D97-AF65-F5344CB8AC3E}">
        <p14:creationId xmlns:p14="http://schemas.microsoft.com/office/powerpoint/2010/main" val="8811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Presse</a:t>
            </a:r>
          </a:p>
          <a:p>
            <a:r>
              <a:rPr lang="fr-FR"/>
              <a:t>Réseaux sociaux</a:t>
            </a:r>
          </a:p>
          <a:p>
            <a:r>
              <a:rPr lang="fr-FR" err="1"/>
              <a:t>Linkedin</a:t>
            </a:r>
            <a:endParaRPr lang="fr-FR"/>
          </a:p>
          <a:p>
            <a:r>
              <a:rPr lang="fr-FR" err="1"/>
              <a:t>Vivaengage</a:t>
            </a:r>
            <a:endParaRPr lang="fr-FR"/>
          </a:p>
          <a:p>
            <a:r>
              <a:rPr lang="fr-FR"/>
              <a:t>Panneaux Pocket</a:t>
            </a:r>
          </a:p>
          <a:p>
            <a:r>
              <a:rPr lang="fr-FR"/>
              <a:t>Site internet de la mairie</a:t>
            </a:r>
          </a:p>
          <a:p>
            <a:r>
              <a:rPr lang="fr-FR"/>
              <a:t>Autres : </a:t>
            </a:r>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11</a:t>
            </a:fld>
            <a:endParaRPr lang="fr-FR"/>
          </a:p>
        </p:txBody>
      </p:sp>
    </p:spTree>
    <p:extLst>
      <p:ext uri="{BB962C8B-B14F-4D97-AF65-F5344CB8AC3E}">
        <p14:creationId xmlns:p14="http://schemas.microsoft.com/office/powerpoint/2010/main" val="25511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Christelle</a:t>
            </a:r>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12</a:t>
            </a:fld>
            <a:endParaRPr lang="fr-FR"/>
          </a:p>
        </p:txBody>
      </p:sp>
    </p:spTree>
    <p:extLst>
      <p:ext uri="{BB962C8B-B14F-4D97-AF65-F5344CB8AC3E}">
        <p14:creationId xmlns:p14="http://schemas.microsoft.com/office/powerpoint/2010/main" val="151024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Maïtée</a:t>
            </a:r>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13</a:t>
            </a:fld>
            <a:endParaRPr lang="fr-FR"/>
          </a:p>
        </p:txBody>
      </p:sp>
    </p:spTree>
    <p:extLst>
      <p:ext uri="{BB962C8B-B14F-4D97-AF65-F5344CB8AC3E}">
        <p14:creationId xmlns:p14="http://schemas.microsoft.com/office/powerpoint/2010/main" val="2524574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ACE0E-89A0-DBC1-F4FF-4E808DE13F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5D38FE-5544-0ACC-3C4B-B64E532493B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48B53D-177B-FBB3-377D-100C0F73590C}"/>
              </a:ext>
            </a:extLst>
          </p:cNvPr>
          <p:cNvSpPr>
            <a:spLocks noGrp="1"/>
          </p:cNvSpPr>
          <p:nvPr>
            <p:ph type="body" idx="1"/>
          </p:nvPr>
        </p:nvSpPr>
        <p:spPr/>
        <p:txBody>
          <a:bodyPr/>
          <a:lstStyle/>
          <a:p>
            <a:r>
              <a:rPr lang="fr-FR"/>
              <a:t>Isabelle</a:t>
            </a:r>
          </a:p>
        </p:txBody>
      </p:sp>
      <p:sp>
        <p:nvSpPr>
          <p:cNvPr id="4" name="Espace réservé du numéro de diapositive 3">
            <a:extLst>
              <a:ext uri="{FF2B5EF4-FFF2-40B4-BE49-F238E27FC236}">
                <a16:creationId xmlns:a16="http://schemas.microsoft.com/office/drawing/2014/main" id="{AAB65BD8-9542-70A1-B1FA-CF5CAFD3B06D}"/>
              </a:ext>
            </a:extLst>
          </p:cNvPr>
          <p:cNvSpPr>
            <a:spLocks noGrp="1"/>
          </p:cNvSpPr>
          <p:nvPr>
            <p:ph type="sldNum" sz="quarter" idx="5"/>
          </p:nvPr>
        </p:nvSpPr>
        <p:spPr/>
        <p:txBody>
          <a:bodyPr/>
          <a:lstStyle/>
          <a:p>
            <a:fld id="{D4EFF7D5-9349-4EA4-8F47-8594567315AE}" type="slidenum">
              <a:rPr lang="fr-FR" smtClean="0"/>
              <a:t>14</a:t>
            </a:fld>
            <a:endParaRPr lang="fr-FR"/>
          </a:p>
        </p:txBody>
      </p:sp>
    </p:spTree>
    <p:extLst>
      <p:ext uri="{BB962C8B-B14F-4D97-AF65-F5344CB8AC3E}">
        <p14:creationId xmlns:p14="http://schemas.microsoft.com/office/powerpoint/2010/main" val="207576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7724-2F25-A69C-5569-D87EA7701B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0712FC-8A85-C37C-4208-4B6CCAD577D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0C560F3-7CB7-7492-2407-0736D4E60A49}"/>
              </a:ext>
            </a:extLst>
          </p:cNvPr>
          <p:cNvSpPr>
            <a:spLocks noGrp="1"/>
          </p:cNvSpPr>
          <p:nvPr>
            <p:ph type="body" idx="1"/>
          </p:nvPr>
        </p:nvSpPr>
        <p:spPr/>
        <p:txBody>
          <a:bodyPr/>
          <a:lstStyle/>
          <a:p>
            <a:r>
              <a:rPr lang="fr-FR"/>
              <a:t>Isabelle</a:t>
            </a:r>
          </a:p>
        </p:txBody>
      </p:sp>
      <p:sp>
        <p:nvSpPr>
          <p:cNvPr id="4" name="Espace réservé du numéro de diapositive 3">
            <a:extLst>
              <a:ext uri="{FF2B5EF4-FFF2-40B4-BE49-F238E27FC236}">
                <a16:creationId xmlns:a16="http://schemas.microsoft.com/office/drawing/2014/main" id="{99F5D5AB-897B-0CF5-9914-11C8DBF9AAEA}"/>
              </a:ext>
            </a:extLst>
          </p:cNvPr>
          <p:cNvSpPr>
            <a:spLocks noGrp="1"/>
          </p:cNvSpPr>
          <p:nvPr>
            <p:ph type="sldNum" sz="quarter" idx="5"/>
          </p:nvPr>
        </p:nvSpPr>
        <p:spPr/>
        <p:txBody>
          <a:bodyPr/>
          <a:lstStyle/>
          <a:p>
            <a:fld id="{D4EFF7D5-9349-4EA4-8F47-8594567315AE}" type="slidenum">
              <a:rPr lang="fr-FR" smtClean="0"/>
              <a:t>15</a:t>
            </a:fld>
            <a:endParaRPr lang="fr-FR"/>
          </a:p>
        </p:txBody>
      </p:sp>
    </p:spTree>
    <p:extLst>
      <p:ext uri="{BB962C8B-B14F-4D97-AF65-F5344CB8AC3E}">
        <p14:creationId xmlns:p14="http://schemas.microsoft.com/office/powerpoint/2010/main" val="23132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16</a:t>
            </a:fld>
            <a:endParaRPr lang="fr-FR"/>
          </a:p>
        </p:txBody>
      </p:sp>
    </p:spTree>
    <p:extLst>
      <p:ext uri="{BB962C8B-B14F-4D97-AF65-F5344CB8AC3E}">
        <p14:creationId xmlns:p14="http://schemas.microsoft.com/office/powerpoint/2010/main" val="2088409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ea typeface="Calibri"/>
                <a:cs typeface="Calibri"/>
              </a:rPr>
              <a:t>Maïtée</a:t>
            </a:r>
            <a:endParaRPr lang="fr-FR" err="1"/>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17</a:t>
            </a:fld>
            <a:endParaRPr lang="fr-FR"/>
          </a:p>
        </p:txBody>
      </p:sp>
    </p:spTree>
    <p:extLst>
      <p:ext uri="{BB962C8B-B14F-4D97-AF65-F5344CB8AC3E}">
        <p14:creationId xmlns:p14="http://schemas.microsoft.com/office/powerpoint/2010/main" val="8609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Sans-Serif"/>
              <a:buChar char="•"/>
            </a:pPr>
            <a:r>
              <a:rPr lang="fr-FR" dirty="0"/>
              <a:t>Isabelle </a:t>
            </a:r>
            <a:r>
              <a:rPr lang="fr-FR" dirty="0">
                <a:solidFill>
                  <a:schemeClr val="accent5"/>
                </a:solidFill>
              </a:rPr>
              <a:t>Les actions qui ont été menées participent à la notoriété de la Poste et de nos FS</a:t>
            </a:r>
            <a:endParaRPr lang="en-US" dirty="0"/>
          </a:p>
          <a:p>
            <a:pPr marL="285750" indent="-285750">
              <a:buFont typeface="Arial,Sans-Serif"/>
              <a:buChar char="•"/>
            </a:pPr>
            <a:r>
              <a:rPr lang="fr-FR" dirty="0">
                <a:solidFill>
                  <a:schemeClr val="accent5"/>
                </a:solidFill>
              </a:rPr>
              <a:t>Quelques belles actions à fortes valeurs ajoutées ont été relayées dans les médias</a:t>
            </a:r>
            <a:endParaRPr lang="en-US" dirty="0"/>
          </a:p>
          <a:p>
            <a:pPr marL="285750" indent="-285750">
              <a:buFont typeface="Arial,Sans-Serif"/>
              <a:buChar char="•"/>
            </a:pPr>
            <a:r>
              <a:rPr lang="fr-FR" dirty="0">
                <a:solidFill>
                  <a:schemeClr val="accent5"/>
                </a:solidFill>
              </a:rPr>
              <a:t>Les JFS permettent de Valoriser l’implication de nos Conseillers FS</a:t>
            </a:r>
            <a:endParaRPr lang="en-US" dirty="0"/>
          </a:p>
          <a:p>
            <a:pPr marL="285750" indent="-285750">
              <a:buFont typeface="Arial,Sans-Serif"/>
              <a:buChar char="•"/>
            </a:pPr>
            <a:r>
              <a:rPr lang="fr-FR" dirty="0">
                <a:solidFill>
                  <a:schemeClr val="accent5"/>
                </a:solidFill>
              </a:rPr>
              <a:t>Les JFS permettent de Montrer, au niveau des préfectures, notre implication</a:t>
            </a:r>
            <a:endParaRPr lang="en-US" dirty="0"/>
          </a:p>
          <a:p>
            <a:pPr marL="285750" indent="-285750">
              <a:buFont typeface="Arial,Sans-Serif"/>
              <a:buChar char="•"/>
            </a:pPr>
            <a:r>
              <a:rPr lang="fr-FR" dirty="0">
                <a:solidFill>
                  <a:schemeClr val="accent5"/>
                </a:solidFill>
              </a:rPr>
              <a:t>Les FS sont de plus en plus reconnues comme un acteur majeur de services public dans nos territoires.</a:t>
            </a:r>
            <a:endParaRPr lang="en-US" dirty="0"/>
          </a:p>
          <a:p>
            <a:pPr marL="285750" indent="-285750">
              <a:buFont typeface="Arial,Sans-Serif"/>
              <a:buChar char="•"/>
            </a:pPr>
            <a:r>
              <a:rPr lang="fr-FR" dirty="0"/>
              <a:t>Les efforts menés pour renforcer la notoriété de nos FS sont désormais de plus en plus appréciés par les usagers.</a:t>
            </a:r>
            <a:endParaRPr lang="en-US" dirty="0"/>
          </a:p>
          <a:p>
            <a:pPr marL="285750" indent="-285750">
              <a:buFont typeface="Arial,Sans-Serif"/>
              <a:buChar char="•"/>
            </a:pPr>
            <a:r>
              <a:rPr lang="fr-FR" dirty="0"/>
              <a:t>Dans certaines FS, la fréquentation des usagers dépasse celle des clients de La Poste, ce qui constitue une réelle opportunité pour attirer de nouveaux clients et leur faire découvrir l’ensemble des offres proposées par La Poste.</a:t>
            </a:r>
            <a:endParaRPr lang="en-US" dirty="0"/>
          </a:p>
          <a:p>
            <a:pPr marL="285750" indent="-285750">
              <a:buFont typeface="Arial,Sans-Serif"/>
              <a:buChar char="•"/>
            </a:pPr>
            <a:r>
              <a:rPr lang="fr-FR" dirty="0"/>
              <a:t>Les réunions partenaires / Elus / asso locales ont permis de mieux identifier nos missions et d’être réellement identifier dans l’écosystème local, afin de mieux orienter les usagers (présence membre du CODIR + conseillers FS + conseillers numérique).</a:t>
            </a:r>
            <a:endParaRPr lang="en-US" dirty="0"/>
          </a:p>
          <a:p>
            <a:pPr marL="285750" indent="-285750">
              <a:buFont typeface="Arial,Sans-Serif"/>
              <a:buChar char="•"/>
            </a:pPr>
            <a:r>
              <a:rPr lang="fr-FR" dirty="0"/>
              <a:t>Constituer une base de données des acteurs locaux présents en territoire.</a:t>
            </a:r>
            <a:endParaRPr lang="fr-FR" dirty="0">
              <a:ea typeface="Calibri"/>
              <a:cs typeface="Calibri"/>
            </a:endParaRPr>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18</a:t>
            </a:fld>
            <a:endParaRPr lang="fr-FR"/>
          </a:p>
        </p:txBody>
      </p:sp>
    </p:spTree>
    <p:extLst>
      <p:ext uri="{BB962C8B-B14F-4D97-AF65-F5344CB8AC3E}">
        <p14:creationId xmlns:p14="http://schemas.microsoft.com/office/powerpoint/2010/main" val="348416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Sans-Serif"/>
              <a:buChar char="•"/>
            </a:pPr>
            <a:r>
              <a:rPr lang="fr-FR" dirty="0"/>
              <a:t>Isabelle Assurer la présence des deux agents tout au long des Journées FS afin de garantir une participation optimale et de contribuer pleinement à la réussite de l’événement.</a:t>
            </a:r>
            <a:endParaRPr lang="en-US" dirty="0"/>
          </a:p>
          <a:p>
            <a:pPr marL="285750" indent="-285750">
              <a:buFont typeface="Arial,Sans-Serif"/>
              <a:buChar char="•"/>
            </a:pPr>
            <a:r>
              <a:rPr lang="fr-FR" dirty="0">
                <a:solidFill>
                  <a:schemeClr val="accent5"/>
                </a:solidFill>
              </a:rPr>
              <a:t>Mobiliser tous les Conseillers FS sur les 2 semaines de Journées FS</a:t>
            </a:r>
            <a:endParaRPr lang="en-US" dirty="0"/>
          </a:p>
          <a:p>
            <a:pPr marL="285750" indent="-285750">
              <a:buFont typeface="Arial,Sans-Serif"/>
              <a:buChar char="•"/>
            </a:pPr>
            <a:r>
              <a:rPr lang="fr-FR" dirty="0">
                <a:solidFill>
                  <a:schemeClr val="accent5"/>
                </a:solidFill>
              </a:rPr>
              <a:t>Ne pas se cacher derrières les Accueil Café ou le jeu ludique comme animation (656/733 animations)</a:t>
            </a:r>
            <a:endParaRPr lang="en-US" dirty="0"/>
          </a:p>
          <a:p>
            <a:pPr marL="285750" indent="-285750">
              <a:buFont typeface="Arial,Sans-Serif"/>
              <a:buChar char="•"/>
            </a:pPr>
            <a:r>
              <a:rPr lang="fr-FR" dirty="0">
                <a:solidFill>
                  <a:schemeClr val="accent5"/>
                </a:solidFill>
              </a:rPr>
              <a:t>Mobiliser davantage les CODIR. </a:t>
            </a:r>
            <a:endParaRPr lang="en-US" dirty="0"/>
          </a:p>
          <a:p>
            <a:pPr marL="285750" indent="-285750">
              <a:buFont typeface="Arial,Sans-Serif"/>
              <a:buChar char="•"/>
            </a:pPr>
            <a:r>
              <a:rPr lang="fr-FR" dirty="0">
                <a:solidFill>
                  <a:schemeClr val="accent5"/>
                </a:solidFill>
              </a:rPr>
              <a:t>Les CODIR doivent mieux communiquer sur leur difficultés RH s’il y en a… et non pas : on découvre sur place le fait qu’il n’y a personne ou un seul agent.</a:t>
            </a:r>
            <a:endParaRPr lang="en-US" dirty="0"/>
          </a:p>
          <a:p>
            <a:pPr marL="285750" indent="-285750">
              <a:buFont typeface="Arial,Sans-Serif"/>
              <a:buChar char="•"/>
            </a:pPr>
            <a:r>
              <a:rPr lang="fr-FR" dirty="0">
                <a:solidFill>
                  <a:schemeClr val="accent5"/>
                </a:solidFill>
              </a:rPr>
              <a:t>Mobiliser les partenaires locaux et nationaux à participer à nos évènements.</a:t>
            </a:r>
            <a:endParaRPr lang="en-US" dirty="0"/>
          </a:p>
          <a:p>
            <a:pPr marL="285750" indent="-285750">
              <a:buFont typeface="Arial,Sans-Serif"/>
              <a:buChar char="•"/>
            </a:pPr>
            <a:r>
              <a:rPr lang="fr-FR" dirty="0">
                <a:solidFill>
                  <a:schemeClr val="accent5"/>
                </a:solidFill>
              </a:rPr>
              <a:t>Vigilance au niveau de la coordination avec les autres animations commerciales</a:t>
            </a:r>
            <a:endParaRPr lang="en-US" dirty="0"/>
          </a:p>
          <a:p>
            <a:pPr marL="285750" indent="-285750">
              <a:buFont typeface="Arial,Sans-Serif"/>
              <a:buChar char="•"/>
            </a:pPr>
            <a:r>
              <a:rPr lang="fr-FR" dirty="0">
                <a:solidFill>
                  <a:schemeClr val="accent5"/>
                </a:solidFill>
              </a:rPr>
              <a:t>Mutualiser des actions avec des FS hors Poste</a:t>
            </a:r>
            <a:endParaRPr lang="fr-FR" dirty="0"/>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19</a:t>
            </a:fld>
            <a:endParaRPr lang="fr-FR"/>
          </a:p>
        </p:txBody>
      </p:sp>
    </p:spTree>
    <p:extLst>
      <p:ext uri="{BB962C8B-B14F-4D97-AF65-F5344CB8AC3E}">
        <p14:creationId xmlns:p14="http://schemas.microsoft.com/office/powerpoint/2010/main" val="2716079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A48B-80B9-653B-D28C-61E34D0FE3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338526-D711-CDD7-3301-24EDC7FCA6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C3A3EA-61A9-A2EB-84A2-DABFF5922E2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0E9CB9F-ADCB-D283-9124-971C65DD158C}"/>
              </a:ext>
            </a:extLst>
          </p:cNvPr>
          <p:cNvSpPr>
            <a:spLocks noGrp="1"/>
          </p:cNvSpPr>
          <p:nvPr>
            <p:ph type="sldNum" sz="quarter" idx="5"/>
          </p:nvPr>
        </p:nvSpPr>
        <p:spPr/>
        <p:txBody>
          <a:bodyPr/>
          <a:lstStyle/>
          <a:p>
            <a:fld id="{D4EFF7D5-9349-4EA4-8F47-8594567315AE}" type="slidenum">
              <a:rPr lang="fr-FR" smtClean="0"/>
              <a:t>20</a:t>
            </a:fld>
            <a:endParaRPr lang="fr-FR"/>
          </a:p>
        </p:txBody>
      </p:sp>
    </p:spTree>
    <p:extLst>
      <p:ext uri="{BB962C8B-B14F-4D97-AF65-F5344CB8AC3E}">
        <p14:creationId xmlns:p14="http://schemas.microsoft.com/office/powerpoint/2010/main" val="389173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937D-74BD-3AE2-B923-0DB22573DE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8B3A7D-DE54-C886-19ED-78597231DB1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99B982-F0EC-AD1A-9C51-6A46E4225A7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2C8A016-693C-3C71-F251-D326A3EC9DA2}"/>
              </a:ext>
            </a:extLst>
          </p:cNvPr>
          <p:cNvSpPr>
            <a:spLocks noGrp="1"/>
          </p:cNvSpPr>
          <p:nvPr>
            <p:ph type="sldNum" sz="quarter" idx="5"/>
          </p:nvPr>
        </p:nvSpPr>
        <p:spPr/>
        <p:txBody>
          <a:bodyPr/>
          <a:lstStyle/>
          <a:p>
            <a:fld id="{D4EFF7D5-9349-4EA4-8F47-8594567315AE}" type="slidenum">
              <a:rPr lang="fr-FR" smtClean="0"/>
              <a:t>3</a:t>
            </a:fld>
            <a:endParaRPr lang="fr-FR"/>
          </a:p>
        </p:txBody>
      </p:sp>
    </p:spTree>
    <p:extLst>
      <p:ext uri="{BB962C8B-B14F-4D97-AF65-F5344CB8AC3E}">
        <p14:creationId xmlns:p14="http://schemas.microsoft.com/office/powerpoint/2010/main" val="26389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565E-D10F-B3AE-B8FC-D291F903A6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37BD97-2C1E-4E89-5855-2A2701CB45C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03F2C5E-09CF-F35F-6DEE-48C8CCB23B8F}"/>
              </a:ext>
            </a:extLst>
          </p:cNvPr>
          <p:cNvSpPr>
            <a:spLocks noGrp="1"/>
          </p:cNvSpPr>
          <p:nvPr>
            <p:ph type="body" idx="1"/>
          </p:nvPr>
        </p:nvSpPr>
        <p:spPr/>
        <p:txBody>
          <a:bodyPr/>
          <a:lstStyle/>
          <a:p>
            <a:r>
              <a:rPr lang="fr-FR" dirty="0">
                <a:ea typeface="Calibri"/>
                <a:cs typeface="Calibri"/>
              </a:rPr>
              <a:t>Isabelle photos nbre </a:t>
            </a:r>
            <a:r>
              <a:rPr lang="fr-FR" dirty="0" err="1">
                <a:ea typeface="Calibri"/>
                <a:cs typeface="Calibri"/>
              </a:rPr>
              <a:t>ateleirs</a:t>
            </a:r>
            <a:r>
              <a:rPr lang="fr-FR" dirty="0">
                <a:ea typeface="Calibri"/>
                <a:cs typeface="Calibri"/>
              </a:rPr>
              <a:t> évolution nbre ateliers </a:t>
            </a:r>
            <a:endParaRPr lang="fr-FR" dirty="0"/>
          </a:p>
        </p:txBody>
      </p:sp>
      <p:sp>
        <p:nvSpPr>
          <p:cNvPr id="4" name="Espace réservé du numéro de diapositive 3">
            <a:extLst>
              <a:ext uri="{FF2B5EF4-FFF2-40B4-BE49-F238E27FC236}">
                <a16:creationId xmlns:a16="http://schemas.microsoft.com/office/drawing/2014/main" id="{C9339D17-391F-40BA-025C-3FFC783CD07C}"/>
              </a:ext>
            </a:extLst>
          </p:cNvPr>
          <p:cNvSpPr>
            <a:spLocks noGrp="1"/>
          </p:cNvSpPr>
          <p:nvPr>
            <p:ph type="sldNum" sz="quarter" idx="5"/>
          </p:nvPr>
        </p:nvSpPr>
        <p:spPr/>
        <p:txBody>
          <a:bodyPr/>
          <a:lstStyle/>
          <a:p>
            <a:fld id="{D4EFF7D5-9349-4EA4-8F47-8594567315AE}" type="slidenum">
              <a:rPr lang="fr-FR" smtClean="0"/>
              <a:t>21</a:t>
            </a:fld>
            <a:endParaRPr lang="fr-FR"/>
          </a:p>
        </p:txBody>
      </p:sp>
    </p:spTree>
    <p:extLst>
      <p:ext uri="{BB962C8B-B14F-4D97-AF65-F5344CB8AC3E}">
        <p14:creationId xmlns:p14="http://schemas.microsoft.com/office/powerpoint/2010/main" val="3641328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4820-828A-A675-CA07-D953961BD9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7E0806-6DF3-CBBD-A675-12116CB714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4A992F-5064-7765-AED4-BB7BF6E4689C}"/>
              </a:ext>
            </a:extLst>
          </p:cNvPr>
          <p:cNvSpPr>
            <a:spLocks noGrp="1"/>
          </p:cNvSpPr>
          <p:nvPr>
            <p:ph type="body" idx="1"/>
          </p:nvPr>
        </p:nvSpPr>
        <p:spPr/>
        <p:txBody>
          <a:bodyPr/>
          <a:lstStyle/>
          <a:p>
            <a:r>
              <a:rPr lang="fr-FR" dirty="0">
                <a:ea typeface="Calibri"/>
                <a:cs typeface="Calibri"/>
              </a:rPr>
              <a:t>Isabelle 3 </a:t>
            </a:r>
            <a:r>
              <a:rPr lang="fr-FR" dirty="0" err="1">
                <a:ea typeface="Calibri"/>
                <a:cs typeface="Calibri"/>
              </a:rPr>
              <a:t>mariannes</a:t>
            </a:r>
            <a:r>
              <a:rPr lang="fr-FR" dirty="0">
                <a:ea typeface="Calibri"/>
                <a:cs typeface="Calibri"/>
              </a:rPr>
              <a:t> exceptionnel</a:t>
            </a:r>
          </a:p>
          <a:p>
            <a:r>
              <a:rPr lang="fr-FR" dirty="0">
                <a:ea typeface="Calibri"/>
                <a:cs typeface="Calibri"/>
              </a:rPr>
              <a:t>2 </a:t>
            </a:r>
            <a:r>
              <a:rPr lang="fr-FR" dirty="0" err="1">
                <a:ea typeface="Calibri"/>
                <a:cs typeface="Calibri"/>
              </a:rPr>
              <a:t>mariannes</a:t>
            </a:r>
            <a:r>
              <a:rPr lang="fr-FR" dirty="0">
                <a:ea typeface="Calibri"/>
                <a:cs typeface="Calibri"/>
              </a:rPr>
              <a:t> photos</a:t>
            </a:r>
          </a:p>
          <a:p>
            <a:r>
              <a:rPr lang="fr-FR" dirty="0">
                <a:ea typeface="Calibri"/>
                <a:cs typeface="Calibri"/>
              </a:rPr>
              <a:t>1 </a:t>
            </a:r>
            <a:r>
              <a:rPr lang="fr-FR" dirty="0" err="1">
                <a:ea typeface="Calibri"/>
                <a:cs typeface="Calibri"/>
              </a:rPr>
              <a:t>marianne</a:t>
            </a:r>
            <a:r>
              <a:rPr lang="fr-FR" dirty="0">
                <a:ea typeface="Calibri"/>
                <a:cs typeface="Calibri"/>
              </a:rPr>
              <a:t> participation active</a:t>
            </a:r>
          </a:p>
        </p:txBody>
      </p:sp>
      <p:sp>
        <p:nvSpPr>
          <p:cNvPr id="4" name="Espace réservé du numéro de diapositive 3">
            <a:extLst>
              <a:ext uri="{FF2B5EF4-FFF2-40B4-BE49-F238E27FC236}">
                <a16:creationId xmlns:a16="http://schemas.microsoft.com/office/drawing/2014/main" id="{294B41D3-BF01-5DBF-044A-E4E3E31DD6BB}"/>
              </a:ext>
            </a:extLst>
          </p:cNvPr>
          <p:cNvSpPr>
            <a:spLocks noGrp="1"/>
          </p:cNvSpPr>
          <p:nvPr>
            <p:ph type="sldNum" sz="quarter" idx="5"/>
          </p:nvPr>
        </p:nvSpPr>
        <p:spPr/>
        <p:txBody>
          <a:bodyPr/>
          <a:lstStyle/>
          <a:p>
            <a:fld id="{D4EFF7D5-9349-4EA4-8F47-8594567315AE}" type="slidenum">
              <a:rPr lang="fr-FR" smtClean="0"/>
              <a:t>22</a:t>
            </a:fld>
            <a:endParaRPr lang="fr-FR"/>
          </a:p>
        </p:txBody>
      </p:sp>
    </p:spTree>
    <p:extLst>
      <p:ext uri="{BB962C8B-B14F-4D97-AF65-F5344CB8AC3E}">
        <p14:creationId xmlns:p14="http://schemas.microsoft.com/office/powerpoint/2010/main" val="3559067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C25E7-DD25-6DB2-1E5B-21ECCC498F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19C3D6-5B89-5FF9-D95E-F8187C394D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0D3EF8-039E-81AE-89CE-F2DAD9E0C1A6}"/>
              </a:ext>
            </a:extLst>
          </p:cNvPr>
          <p:cNvSpPr>
            <a:spLocks noGrp="1"/>
          </p:cNvSpPr>
          <p:nvPr>
            <p:ph type="body" idx="1"/>
          </p:nvPr>
        </p:nvSpPr>
        <p:spPr/>
        <p:txBody>
          <a:bodyPr/>
          <a:lstStyle/>
          <a:p>
            <a:r>
              <a:rPr lang="fr-FR" dirty="0" err="1">
                <a:ea typeface="Calibri"/>
                <a:cs typeface="Calibri"/>
              </a:rPr>
              <a:t>Maitée</a:t>
            </a:r>
            <a:endParaRPr lang="fr-FR" dirty="0" err="1"/>
          </a:p>
        </p:txBody>
      </p:sp>
      <p:sp>
        <p:nvSpPr>
          <p:cNvPr id="4" name="Espace réservé du numéro de diapositive 3">
            <a:extLst>
              <a:ext uri="{FF2B5EF4-FFF2-40B4-BE49-F238E27FC236}">
                <a16:creationId xmlns:a16="http://schemas.microsoft.com/office/drawing/2014/main" id="{5493471D-0069-994F-7B72-366CD4C3F936}"/>
              </a:ext>
            </a:extLst>
          </p:cNvPr>
          <p:cNvSpPr>
            <a:spLocks noGrp="1"/>
          </p:cNvSpPr>
          <p:nvPr>
            <p:ph type="sldNum" sz="quarter" idx="5"/>
          </p:nvPr>
        </p:nvSpPr>
        <p:spPr/>
        <p:txBody>
          <a:bodyPr/>
          <a:lstStyle/>
          <a:p>
            <a:fld id="{D4EFF7D5-9349-4EA4-8F47-8594567315AE}" type="slidenum">
              <a:rPr lang="fr-FR" smtClean="0"/>
              <a:t>23</a:t>
            </a:fld>
            <a:endParaRPr lang="fr-FR"/>
          </a:p>
        </p:txBody>
      </p:sp>
    </p:spTree>
    <p:extLst>
      <p:ext uri="{BB962C8B-B14F-4D97-AF65-F5344CB8AC3E}">
        <p14:creationId xmlns:p14="http://schemas.microsoft.com/office/powerpoint/2010/main" val="3581616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3F0C4-4F07-12B4-4ED5-FE9E2DF53A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FB0690-A322-3354-5FDB-A8CD38CD683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0451FC-D143-CDB7-B7E3-60B065F7A29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820A1CD-7259-559F-FCFB-9DA51F49A222}"/>
              </a:ext>
            </a:extLst>
          </p:cNvPr>
          <p:cNvSpPr>
            <a:spLocks noGrp="1"/>
          </p:cNvSpPr>
          <p:nvPr>
            <p:ph type="sldNum" sz="quarter" idx="5"/>
          </p:nvPr>
        </p:nvSpPr>
        <p:spPr/>
        <p:txBody>
          <a:bodyPr/>
          <a:lstStyle/>
          <a:p>
            <a:fld id="{D4EFF7D5-9349-4EA4-8F47-8594567315AE}" type="slidenum">
              <a:rPr lang="fr-FR" smtClean="0"/>
              <a:t>24</a:t>
            </a:fld>
            <a:endParaRPr lang="fr-FR"/>
          </a:p>
        </p:txBody>
      </p:sp>
    </p:spTree>
    <p:extLst>
      <p:ext uri="{BB962C8B-B14F-4D97-AF65-F5344CB8AC3E}">
        <p14:creationId xmlns:p14="http://schemas.microsoft.com/office/powerpoint/2010/main" val="1652833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45C04-4B2D-6D8C-A393-223E42A006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4C5454-E6F0-7841-1C6B-D1FA0C755F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49643F-4E61-5DED-CF98-3927CC45DE0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AF3628E-6A9A-4707-D9D2-084544EF62CB}"/>
              </a:ext>
            </a:extLst>
          </p:cNvPr>
          <p:cNvSpPr>
            <a:spLocks noGrp="1"/>
          </p:cNvSpPr>
          <p:nvPr>
            <p:ph type="sldNum" sz="quarter" idx="5"/>
          </p:nvPr>
        </p:nvSpPr>
        <p:spPr/>
        <p:txBody>
          <a:bodyPr/>
          <a:lstStyle/>
          <a:p>
            <a:fld id="{D4EFF7D5-9349-4EA4-8F47-8594567315AE}" type="slidenum">
              <a:rPr lang="fr-FR" smtClean="0"/>
              <a:t>25</a:t>
            </a:fld>
            <a:endParaRPr lang="fr-FR"/>
          </a:p>
        </p:txBody>
      </p:sp>
    </p:spTree>
    <p:extLst>
      <p:ext uri="{BB962C8B-B14F-4D97-AF65-F5344CB8AC3E}">
        <p14:creationId xmlns:p14="http://schemas.microsoft.com/office/powerpoint/2010/main" val="3026304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96E09-0507-F3EB-1573-61E1381F6C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B81453-2ACD-7774-B2BE-ACB22F8139F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B8550E8-9371-5153-B2E0-DBFF40EA07C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052DFDB-3916-65A7-9830-A74A6BEF2C02}"/>
              </a:ext>
            </a:extLst>
          </p:cNvPr>
          <p:cNvSpPr>
            <a:spLocks noGrp="1"/>
          </p:cNvSpPr>
          <p:nvPr>
            <p:ph type="sldNum" sz="quarter" idx="5"/>
          </p:nvPr>
        </p:nvSpPr>
        <p:spPr/>
        <p:txBody>
          <a:bodyPr/>
          <a:lstStyle/>
          <a:p>
            <a:fld id="{D4EFF7D5-9349-4EA4-8F47-8594567315AE}" type="slidenum">
              <a:rPr lang="fr-FR" smtClean="0"/>
              <a:t>26</a:t>
            </a:fld>
            <a:endParaRPr lang="fr-FR"/>
          </a:p>
        </p:txBody>
      </p:sp>
    </p:spTree>
    <p:extLst>
      <p:ext uri="{BB962C8B-B14F-4D97-AF65-F5344CB8AC3E}">
        <p14:creationId xmlns:p14="http://schemas.microsoft.com/office/powerpoint/2010/main" val="3868301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7E892-572E-45E4-EE7C-7172A7D4E5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D62793-C5B5-23EB-95F2-84E25A7A3B3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ED3A660-B9B5-A765-695F-7395D21C317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6AFA9E0-808E-F11F-C3E3-904C7A66CA93}"/>
              </a:ext>
            </a:extLst>
          </p:cNvPr>
          <p:cNvSpPr>
            <a:spLocks noGrp="1"/>
          </p:cNvSpPr>
          <p:nvPr>
            <p:ph type="sldNum" sz="quarter" idx="5"/>
          </p:nvPr>
        </p:nvSpPr>
        <p:spPr/>
        <p:txBody>
          <a:bodyPr/>
          <a:lstStyle/>
          <a:p>
            <a:fld id="{D4EFF7D5-9349-4EA4-8F47-8594567315AE}" type="slidenum">
              <a:rPr lang="fr-FR" smtClean="0"/>
              <a:t>27</a:t>
            </a:fld>
            <a:endParaRPr lang="fr-FR"/>
          </a:p>
        </p:txBody>
      </p:sp>
    </p:spTree>
    <p:extLst>
      <p:ext uri="{BB962C8B-B14F-4D97-AF65-F5344CB8AC3E}">
        <p14:creationId xmlns:p14="http://schemas.microsoft.com/office/powerpoint/2010/main" val="3158692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E2A4C-BFA8-4213-48AB-D4D5B3580E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4C202D-0E0A-7070-5EFE-07A1984F87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20DF14-DA01-8223-3AA1-D7CD26BC0FDF}"/>
              </a:ext>
            </a:extLst>
          </p:cNvPr>
          <p:cNvSpPr>
            <a:spLocks noGrp="1"/>
          </p:cNvSpPr>
          <p:nvPr>
            <p:ph type="body" idx="1"/>
          </p:nvPr>
        </p:nvSpPr>
        <p:spPr/>
        <p:txBody>
          <a:bodyPr/>
          <a:lstStyle/>
          <a:p>
            <a:r>
              <a:rPr lang="fr-FR" dirty="0" err="1">
                <a:ea typeface="Calibri"/>
                <a:cs typeface="Calibri"/>
              </a:rPr>
              <a:t>Maitee</a:t>
            </a:r>
            <a:r>
              <a:rPr lang="fr-FR" dirty="0">
                <a:ea typeface="Calibri"/>
                <a:cs typeface="Calibri"/>
              </a:rPr>
              <a:t> +Rappel formations à planifier et à noter dans suivi  formation</a:t>
            </a:r>
            <a:endParaRPr lang="fr-FR" dirty="0" err="1"/>
          </a:p>
        </p:txBody>
      </p:sp>
      <p:sp>
        <p:nvSpPr>
          <p:cNvPr id="4" name="Espace réservé du numéro de diapositive 3">
            <a:extLst>
              <a:ext uri="{FF2B5EF4-FFF2-40B4-BE49-F238E27FC236}">
                <a16:creationId xmlns:a16="http://schemas.microsoft.com/office/drawing/2014/main" id="{AA4EC126-1C4B-B4AE-E7D6-00043A427BBB}"/>
              </a:ext>
            </a:extLst>
          </p:cNvPr>
          <p:cNvSpPr>
            <a:spLocks noGrp="1"/>
          </p:cNvSpPr>
          <p:nvPr>
            <p:ph type="sldNum" sz="quarter" idx="5"/>
          </p:nvPr>
        </p:nvSpPr>
        <p:spPr/>
        <p:txBody>
          <a:bodyPr/>
          <a:lstStyle/>
          <a:p>
            <a:fld id="{D4EFF7D5-9349-4EA4-8F47-8594567315AE}" type="slidenum">
              <a:rPr lang="fr-FR" smtClean="0"/>
              <a:t>28</a:t>
            </a:fld>
            <a:endParaRPr lang="fr-FR"/>
          </a:p>
        </p:txBody>
      </p:sp>
    </p:spTree>
    <p:extLst>
      <p:ext uri="{BB962C8B-B14F-4D97-AF65-F5344CB8AC3E}">
        <p14:creationId xmlns:p14="http://schemas.microsoft.com/office/powerpoint/2010/main" val="3215926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B283-5408-CE36-DE19-07365D785C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AEC2C4-376A-1F2D-5850-38F29F6EAC2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5CD116-D7B1-0C21-B715-EE5B50FCFCD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A5DA9B2-57FD-666B-3B7B-F793955AF8D9}"/>
              </a:ext>
            </a:extLst>
          </p:cNvPr>
          <p:cNvSpPr>
            <a:spLocks noGrp="1"/>
          </p:cNvSpPr>
          <p:nvPr>
            <p:ph type="sldNum" sz="quarter" idx="5"/>
          </p:nvPr>
        </p:nvSpPr>
        <p:spPr/>
        <p:txBody>
          <a:bodyPr/>
          <a:lstStyle/>
          <a:p>
            <a:fld id="{D4EFF7D5-9349-4EA4-8F47-8594567315AE}" type="slidenum">
              <a:rPr lang="fr-FR" smtClean="0"/>
              <a:t>29</a:t>
            </a:fld>
            <a:endParaRPr lang="fr-FR"/>
          </a:p>
        </p:txBody>
      </p:sp>
    </p:spTree>
    <p:extLst>
      <p:ext uri="{BB962C8B-B14F-4D97-AF65-F5344CB8AC3E}">
        <p14:creationId xmlns:p14="http://schemas.microsoft.com/office/powerpoint/2010/main" val="2634252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1413E-CCA2-1C11-7FD7-C9CC71D856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7F8973-3486-1BF5-6A47-0118E26064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7F789A-84D2-53A1-8AA4-1FB69FF7BA8D}"/>
              </a:ext>
            </a:extLst>
          </p:cNvPr>
          <p:cNvSpPr>
            <a:spLocks noGrp="1"/>
          </p:cNvSpPr>
          <p:nvPr>
            <p:ph type="body" idx="1"/>
          </p:nvPr>
        </p:nvSpPr>
        <p:spPr/>
        <p:txBody>
          <a:bodyPr/>
          <a:lstStyle/>
          <a:p>
            <a:r>
              <a:rPr lang="fr-FR" dirty="0"/>
              <a:t>Maité présente le tableau de Septembre</a:t>
            </a:r>
          </a:p>
        </p:txBody>
      </p:sp>
      <p:sp>
        <p:nvSpPr>
          <p:cNvPr id="4" name="Espace réservé du numéro de diapositive 3">
            <a:extLst>
              <a:ext uri="{FF2B5EF4-FFF2-40B4-BE49-F238E27FC236}">
                <a16:creationId xmlns:a16="http://schemas.microsoft.com/office/drawing/2014/main" id="{B89A1810-CC6C-07FE-12E8-0901FA887AB7}"/>
              </a:ext>
            </a:extLst>
          </p:cNvPr>
          <p:cNvSpPr>
            <a:spLocks noGrp="1"/>
          </p:cNvSpPr>
          <p:nvPr>
            <p:ph type="sldNum" sz="quarter" idx="5"/>
          </p:nvPr>
        </p:nvSpPr>
        <p:spPr/>
        <p:txBody>
          <a:bodyPr/>
          <a:lstStyle/>
          <a:p>
            <a:fld id="{D4EFF7D5-9349-4EA4-8F47-8594567315AE}" type="slidenum">
              <a:rPr lang="fr-FR" smtClean="0"/>
              <a:t>30</a:t>
            </a:fld>
            <a:endParaRPr lang="fr-FR"/>
          </a:p>
        </p:txBody>
      </p:sp>
    </p:spTree>
    <p:extLst>
      <p:ext uri="{BB962C8B-B14F-4D97-AF65-F5344CB8AC3E}">
        <p14:creationId xmlns:p14="http://schemas.microsoft.com/office/powerpoint/2010/main" val="422103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a typeface="Calibri"/>
                <a:cs typeface="Calibri"/>
              </a:rPr>
              <a:t>Christelle</a:t>
            </a:r>
            <a:endParaRPr lang="fr-FR" dirty="0"/>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4</a:t>
            </a:fld>
            <a:endParaRPr lang="fr-FR"/>
          </a:p>
        </p:txBody>
      </p:sp>
    </p:spTree>
    <p:extLst>
      <p:ext uri="{BB962C8B-B14F-4D97-AF65-F5344CB8AC3E}">
        <p14:creationId xmlns:p14="http://schemas.microsoft.com/office/powerpoint/2010/main" val="282126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a typeface="Calibri"/>
                <a:cs typeface="Calibri"/>
              </a:rPr>
              <a:t>Christelle</a:t>
            </a:r>
            <a:endParaRPr lang="fr-FR" dirty="0"/>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5</a:t>
            </a:fld>
            <a:endParaRPr lang="fr-FR"/>
          </a:p>
        </p:txBody>
      </p:sp>
    </p:spTree>
    <p:extLst>
      <p:ext uri="{BB962C8B-B14F-4D97-AF65-F5344CB8AC3E}">
        <p14:creationId xmlns:p14="http://schemas.microsoft.com/office/powerpoint/2010/main" val="78614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a typeface="Calibri"/>
                <a:cs typeface="Calibri"/>
              </a:rPr>
              <a:t>Christelle</a:t>
            </a:r>
            <a:endParaRPr lang="fr-FR" dirty="0"/>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6</a:t>
            </a:fld>
            <a:endParaRPr lang="fr-FR"/>
          </a:p>
        </p:txBody>
      </p:sp>
    </p:spTree>
    <p:extLst>
      <p:ext uri="{BB962C8B-B14F-4D97-AF65-F5344CB8AC3E}">
        <p14:creationId xmlns:p14="http://schemas.microsoft.com/office/powerpoint/2010/main" val="309085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a typeface="Calibri"/>
                <a:cs typeface="Calibri"/>
              </a:rPr>
              <a:t>Christelle</a:t>
            </a:r>
            <a:endParaRPr lang="fr-FR" dirty="0"/>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7</a:t>
            </a:fld>
            <a:endParaRPr lang="fr-FR"/>
          </a:p>
        </p:txBody>
      </p:sp>
    </p:spTree>
    <p:extLst>
      <p:ext uri="{BB962C8B-B14F-4D97-AF65-F5344CB8AC3E}">
        <p14:creationId xmlns:p14="http://schemas.microsoft.com/office/powerpoint/2010/main" val="112439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a typeface="Calibri"/>
                <a:cs typeface="Calibri"/>
              </a:rPr>
              <a:t>Christelle</a:t>
            </a:r>
            <a:endParaRPr lang="fr-FR" dirty="0"/>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8</a:t>
            </a:fld>
            <a:endParaRPr lang="fr-FR"/>
          </a:p>
        </p:txBody>
      </p:sp>
    </p:spTree>
    <p:extLst>
      <p:ext uri="{BB962C8B-B14F-4D97-AF65-F5344CB8AC3E}">
        <p14:creationId xmlns:p14="http://schemas.microsoft.com/office/powerpoint/2010/main" val="110512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a typeface="Calibri"/>
                <a:cs typeface="Calibri"/>
              </a:rPr>
              <a:t>Christelle</a:t>
            </a:r>
            <a:endParaRPr lang="fr-FR" dirty="0"/>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9</a:t>
            </a:fld>
            <a:endParaRPr lang="fr-FR"/>
          </a:p>
        </p:txBody>
      </p:sp>
    </p:spTree>
    <p:extLst>
      <p:ext uri="{BB962C8B-B14F-4D97-AF65-F5344CB8AC3E}">
        <p14:creationId xmlns:p14="http://schemas.microsoft.com/office/powerpoint/2010/main" val="301344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a typeface="Calibri"/>
                <a:cs typeface="Calibri"/>
              </a:rPr>
              <a:t>Christelle</a:t>
            </a:r>
            <a:endParaRPr lang="fr-FR" dirty="0"/>
          </a:p>
        </p:txBody>
      </p:sp>
      <p:sp>
        <p:nvSpPr>
          <p:cNvPr id="4" name="Espace réservé du numéro de diapositive 3"/>
          <p:cNvSpPr>
            <a:spLocks noGrp="1"/>
          </p:cNvSpPr>
          <p:nvPr>
            <p:ph type="sldNum" sz="quarter" idx="5"/>
          </p:nvPr>
        </p:nvSpPr>
        <p:spPr/>
        <p:txBody>
          <a:bodyPr/>
          <a:lstStyle/>
          <a:p>
            <a:fld id="{D4EFF7D5-9349-4EA4-8F47-8594567315AE}" type="slidenum">
              <a:rPr lang="fr-FR" smtClean="0"/>
              <a:t>10</a:t>
            </a:fld>
            <a:endParaRPr lang="fr-FR"/>
          </a:p>
        </p:txBody>
      </p:sp>
    </p:spTree>
    <p:extLst>
      <p:ext uri="{BB962C8B-B14F-4D97-AF65-F5344CB8AC3E}">
        <p14:creationId xmlns:p14="http://schemas.microsoft.com/office/powerpoint/2010/main" val="3260270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51717-35DA-499E-B010-6DD72C489603}"/>
              </a:ext>
            </a:extLst>
          </p:cNvPr>
          <p:cNvSpPr/>
          <p:nvPr userDrawn="1"/>
        </p:nvSpPr>
        <p:spPr>
          <a:xfrm>
            <a:off x="3624263" y="1518557"/>
            <a:ext cx="8567737" cy="4566547"/>
          </a:xfrm>
          <a:prstGeom prst="rect">
            <a:avLst/>
          </a:prstGeom>
          <a:solidFill>
            <a:srgbClr val="00AC8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996564BD-EDC4-4DFB-9E8A-5F739B6F3036}"/>
              </a:ext>
            </a:extLst>
          </p:cNvPr>
          <p:cNvSpPr/>
          <p:nvPr userDrawn="1"/>
        </p:nvSpPr>
        <p:spPr>
          <a:xfrm>
            <a:off x="0" y="6085106"/>
            <a:ext cx="12192000" cy="772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pour une image  19">
            <a:extLst>
              <a:ext uri="{FF2B5EF4-FFF2-40B4-BE49-F238E27FC236}">
                <a16:creationId xmlns:a16="http://schemas.microsoft.com/office/drawing/2014/main" id="{0386604C-67AC-417B-BDEA-91256AFC2121}"/>
              </a:ext>
            </a:extLst>
          </p:cNvPr>
          <p:cNvSpPr>
            <a:spLocks noGrp="1"/>
          </p:cNvSpPr>
          <p:nvPr>
            <p:ph type="pic" sz="quarter" idx="10"/>
          </p:nvPr>
        </p:nvSpPr>
        <p:spPr>
          <a:xfrm>
            <a:off x="1812925" y="1518555"/>
            <a:ext cx="1811338" cy="2661553"/>
          </a:xfrm>
          <a:solidFill>
            <a:schemeClr val="bg1">
              <a:lumMod val="85000"/>
            </a:schemeClr>
          </a:solidFill>
        </p:spPr>
        <p:txBody>
          <a:bodyPr/>
          <a:lstStyle/>
          <a:p>
            <a:r>
              <a:rPr lang="fr-FR"/>
              <a:t>Cliquez sur l'icône pour ajouter une image</a:t>
            </a:r>
          </a:p>
        </p:txBody>
      </p:sp>
      <p:sp>
        <p:nvSpPr>
          <p:cNvPr id="21" name="Espace réservé pour une image  19">
            <a:extLst>
              <a:ext uri="{FF2B5EF4-FFF2-40B4-BE49-F238E27FC236}">
                <a16:creationId xmlns:a16="http://schemas.microsoft.com/office/drawing/2014/main" id="{038E17FA-FA89-41D7-BF0B-0A1681D2D0BC}"/>
              </a:ext>
            </a:extLst>
          </p:cNvPr>
          <p:cNvSpPr>
            <a:spLocks noGrp="1"/>
          </p:cNvSpPr>
          <p:nvPr>
            <p:ph type="pic" sz="quarter" idx="11"/>
          </p:nvPr>
        </p:nvSpPr>
        <p:spPr>
          <a:xfrm>
            <a:off x="1812925" y="3815046"/>
            <a:ext cx="1811338" cy="2270058"/>
          </a:xfrm>
          <a:solidFill>
            <a:schemeClr val="bg1">
              <a:lumMod val="85000"/>
            </a:schemeClr>
          </a:solidFill>
        </p:spPr>
        <p:txBody>
          <a:bodyPr/>
          <a:lstStyle/>
          <a:p>
            <a:r>
              <a:rPr lang="fr-FR"/>
              <a:t>Cliquez sur l'icône pour ajouter une image</a:t>
            </a:r>
          </a:p>
        </p:txBody>
      </p:sp>
      <p:sp>
        <p:nvSpPr>
          <p:cNvPr id="22" name="Espace réservé pour une image  19">
            <a:extLst>
              <a:ext uri="{FF2B5EF4-FFF2-40B4-BE49-F238E27FC236}">
                <a16:creationId xmlns:a16="http://schemas.microsoft.com/office/drawing/2014/main" id="{2DBB668D-55BF-4749-BA94-F9144E55C267}"/>
              </a:ext>
            </a:extLst>
          </p:cNvPr>
          <p:cNvSpPr>
            <a:spLocks noGrp="1"/>
          </p:cNvSpPr>
          <p:nvPr>
            <p:ph type="pic" sz="quarter" idx="12"/>
          </p:nvPr>
        </p:nvSpPr>
        <p:spPr>
          <a:xfrm>
            <a:off x="1587" y="1518555"/>
            <a:ext cx="1811338" cy="2296491"/>
          </a:xfrm>
          <a:solidFill>
            <a:schemeClr val="bg1">
              <a:lumMod val="85000"/>
            </a:schemeClr>
          </a:solidFill>
        </p:spPr>
        <p:txBody>
          <a:bodyPr/>
          <a:lstStyle/>
          <a:p>
            <a:r>
              <a:rPr lang="fr-FR"/>
              <a:t>Cliquez sur l'icône pour ajouter une image</a:t>
            </a:r>
          </a:p>
        </p:txBody>
      </p:sp>
      <p:sp>
        <p:nvSpPr>
          <p:cNvPr id="23" name="Espace réservé pour une image  19">
            <a:extLst>
              <a:ext uri="{FF2B5EF4-FFF2-40B4-BE49-F238E27FC236}">
                <a16:creationId xmlns:a16="http://schemas.microsoft.com/office/drawing/2014/main" id="{BCA69281-5389-45C1-B7AE-C59E735D455B}"/>
              </a:ext>
            </a:extLst>
          </p:cNvPr>
          <p:cNvSpPr>
            <a:spLocks noGrp="1"/>
          </p:cNvSpPr>
          <p:nvPr>
            <p:ph type="pic" sz="quarter" idx="13"/>
          </p:nvPr>
        </p:nvSpPr>
        <p:spPr>
          <a:xfrm>
            <a:off x="1587" y="3815046"/>
            <a:ext cx="1811338" cy="2270058"/>
          </a:xfrm>
          <a:solidFill>
            <a:schemeClr val="bg1">
              <a:lumMod val="85000"/>
            </a:schemeClr>
          </a:solidFill>
        </p:spPr>
        <p:txBody>
          <a:bodyPr/>
          <a:lstStyle/>
          <a:p>
            <a:r>
              <a:rPr lang="fr-FR"/>
              <a:t>Cliquez sur l'icône pour ajouter une image</a:t>
            </a:r>
          </a:p>
        </p:txBody>
      </p:sp>
      <p:grpSp>
        <p:nvGrpSpPr>
          <p:cNvPr id="24" name="Groupe 23">
            <a:extLst>
              <a:ext uri="{FF2B5EF4-FFF2-40B4-BE49-F238E27FC236}">
                <a16:creationId xmlns:a16="http://schemas.microsoft.com/office/drawing/2014/main" id="{9B29E036-B073-4C50-931A-D750665D1765}"/>
              </a:ext>
            </a:extLst>
          </p:cNvPr>
          <p:cNvGrpSpPr/>
          <p:nvPr userDrawn="1"/>
        </p:nvGrpSpPr>
        <p:grpSpPr>
          <a:xfrm>
            <a:off x="306553" y="305161"/>
            <a:ext cx="11578894" cy="903001"/>
            <a:chOff x="306553" y="305161"/>
            <a:chExt cx="11578894" cy="903001"/>
          </a:xfrm>
        </p:grpSpPr>
        <p:pic>
          <p:nvPicPr>
            <p:cNvPr id="25" name="Graphique 24">
              <a:extLst>
                <a:ext uri="{FF2B5EF4-FFF2-40B4-BE49-F238E27FC236}">
                  <a16:creationId xmlns:a16="http://schemas.microsoft.com/office/drawing/2014/main" id="{E831C67C-0BFA-4D0A-B2E0-DB952453E5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553" y="305161"/>
              <a:ext cx="1017928" cy="903001"/>
            </a:xfrm>
            <a:prstGeom prst="rect">
              <a:avLst/>
            </a:prstGeom>
          </p:spPr>
        </p:pic>
        <p:pic>
          <p:nvPicPr>
            <p:cNvPr id="26" name="Graphique 25">
              <a:extLst>
                <a:ext uri="{FF2B5EF4-FFF2-40B4-BE49-F238E27FC236}">
                  <a16:creationId xmlns:a16="http://schemas.microsoft.com/office/drawing/2014/main" id="{8CB84D37-2A3A-4861-8427-F6BE4CEC5C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6755" y="305161"/>
              <a:ext cx="2068692" cy="903001"/>
            </a:xfrm>
            <a:prstGeom prst="rect">
              <a:avLst/>
            </a:prstGeom>
          </p:spPr>
        </p:pic>
      </p:grpSp>
      <p:grpSp>
        <p:nvGrpSpPr>
          <p:cNvPr id="13" name="Groupe 12">
            <a:extLst>
              <a:ext uri="{FF2B5EF4-FFF2-40B4-BE49-F238E27FC236}">
                <a16:creationId xmlns:a16="http://schemas.microsoft.com/office/drawing/2014/main" id="{5CDEA664-4140-437F-9319-E7FF0C9D8A2C}"/>
              </a:ext>
            </a:extLst>
          </p:cNvPr>
          <p:cNvGrpSpPr/>
          <p:nvPr userDrawn="1"/>
        </p:nvGrpSpPr>
        <p:grpSpPr>
          <a:xfrm>
            <a:off x="9843015" y="6233956"/>
            <a:ext cx="2050828" cy="449468"/>
            <a:chOff x="9245004" y="6005782"/>
            <a:chExt cx="2623154" cy="574901"/>
          </a:xfrm>
        </p:grpSpPr>
        <p:pic>
          <p:nvPicPr>
            <p:cNvPr id="14" name="Image 13">
              <a:extLst>
                <a:ext uri="{FF2B5EF4-FFF2-40B4-BE49-F238E27FC236}">
                  <a16:creationId xmlns:a16="http://schemas.microsoft.com/office/drawing/2014/main" id="{499D3E5F-B870-4765-A6B5-F9CB9D2DFD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40528" y="6009777"/>
              <a:ext cx="1027630" cy="570906"/>
            </a:xfrm>
            <a:prstGeom prst="rect">
              <a:avLst/>
            </a:prstGeom>
          </p:spPr>
        </p:pic>
        <p:pic>
          <p:nvPicPr>
            <p:cNvPr id="15" name="Image 14">
              <a:extLst>
                <a:ext uri="{FF2B5EF4-FFF2-40B4-BE49-F238E27FC236}">
                  <a16:creationId xmlns:a16="http://schemas.microsoft.com/office/drawing/2014/main" id="{42BE4A90-7DD2-4767-8845-4B956046E7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45004" y="6005782"/>
              <a:ext cx="1466713" cy="574901"/>
            </a:xfrm>
            <a:prstGeom prst="rect">
              <a:avLst/>
            </a:prstGeom>
          </p:spPr>
        </p:pic>
      </p:grpSp>
      <p:sp>
        <p:nvSpPr>
          <p:cNvPr id="2" name="Titre 1">
            <a:extLst>
              <a:ext uri="{FF2B5EF4-FFF2-40B4-BE49-F238E27FC236}">
                <a16:creationId xmlns:a16="http://schemas.microsoft.com/office/drawing/2014/main" id="{1C76968B-9102-4F47-AD76-688E115A4F8D}"/>
              </a:ext>
            </a:extLst>
          </p:cNvPr>
          <p:cNvSpPr>
            <a:spLocks noGrp="1"/>
          </p:cNvSpPr>
          <p:nvPr>
            <p:ph type="ctrTitle"/>
          </p:nvPr>
        </p:nvSpPr>
        <p:spPr>
          <a:xfrm>
            <a:off x="4277168" y="2084610"/>
            <a:ext cx="6510697" cy="3434443"/>
          </a:xfrm>
        </p:spPr>
        <p:txBody>
          <a:bodyPr anchor="ctr" anchorCtr="0">
            <a:noAutofit/>
          </a:bodyPr>
          <a:lstStyle>
            <a:lvl1pPr algn="l">
              <a:defRPr sz="6000">
                <a:solidFill>
                  <a:schemeClr val="bg1"/>
                </a:solidFill>
              </a:defRPr>
            </a:lvl1pPr>
          </a:lstStyle>
          <a:p>
            <a:r>
              <a:rPr lang="fr-FR"/>
              <a:t>Modifiez le style du titre</a:t>
            </a:r>
          </a:p>
        </p:txBody>
      </p:sp>
    </p:spTree>
    <p:extLst>
      <p:ext uri="{BB962C8B-B14F-4D97-AF65-F5344CB8AC3E}">
        <p14:creationId xmlns:p14="http://schemas.microsoft.com/office/powerpoint/2010/main" val="379711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5" name="Espace réservé du texte 9">
            <a:extLst>
              <a:ext uri="{FF2B5EF4-FFF2-40B4-BE49-F238E27FC236}">
                <a16:creationId xmlns:a16="http://schemas.microsoft.com/office/drawing/2014/main" id="{4893F06A-F86F-48C8-8860-E298D4A449A4}"/>
              </a:ext>
            </a:extLst>
          </p:cNvPr>
          <p:cNvSpPr>
            <a:spLocks noGrp="1"/>
          </p:cNvSpPr>
          <p:nvPr>
            <p:ph type="body" sz="quarter" idx="16" hasCustomPrompt="1"/>
          </p:nvPr>
        </p:nvSpPr>
        <p:spPr>
          <a:xfrm>
            <a:off x="6304935" y="1726423"/>
            <a:ext cx="4859595" cy="4009876"/>
          </a:xfrm>
          <a:solidFill>
            <a:srgbClr val="FF9940"/>
          </a:solidFill>
        </p:spPr>
        <p:txBody>
          <a:bodyPr lIns="216000" tIns="216000" rIns="216000" bIns="216000" anchor="ctr" anchorCtr="0"/>
          <a:lstStyle>
            <a:lvl1pPr marL="0" indent="0">
              <a:buFont typeface="+mj-lt"/>
              <a:buNone/>
              <a:defRPr sz="1600">
                <a:solidFill>
                  <a:schemeClr val="bg1"/>
                </a:solidFill>
                <a:latin typeface="+mj-lt"/>
              </a:defRPr>
            </a:lvl1pPr>
          </a:lstStyle>
          <a:p>
            <a:pPr lvl="0"/>
            <a:r>
              <a:rPr lang="fr-FR"/>
              <a:t>Encart</a:t>
            </a:r>
          </a:p>
        </p:txBody>
      </p:sp>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a:solidFill>
                  <a:srgbClr val="FF9940"/>
                </a:solidFill>
              </a:defRPr>
            </a:lvl1pPr>
          </a:lstStyle>
          <a:p>
            <a:r>
              <a:rPr lang="fr-FR"/>
              <a:t>01. Titre</a:t>
            </a:r>
          </a:p>
        </p:txBody>
      </p:sp>
      <p:sp>
        <p:nvSpPr>
          <p:cNvPr id="3" name="Espace réservé du contenu 2">
            <a:extLst>
              <a:ext uri="{FF2B5EF4-FFF2-40B4-BE49-F238E27FC236}">
                <a16:creationId xmlns:a16="http://schemas.microsoft.com/office/drawing/2014/main" id="{522C23EA-102C-4ABA-999F-DD3CE83C4B43}"/>
              </a:ext>
            </a:extLst>
          </p:cNvPr>
          <p:cNvSpPr>
            <a:spLocks noGrp="1"/>
          </p:cNvSpPr>
          <p:nvPr>
            <p:ph idx="1"/>
          </p:nvPr>
        </p:nvSpPr>
        <p:spPr>
          <a:xfrm>
            <a:off x="838199" y="1726422"/>
            <a:ext cx="4859595" cy="535531"/>
          </a:xfrm>
        </p:spPr>
        <p:txBody>
          <a:bodyPr/>
          <a:lstStyle>
            <a:lvl1pPr>
              <a:spcBef>
                <a:spcPts val="2000"/>
              </a:spcBef>
              <a:defRPr sz="1600"/>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startAt="2"/>
              <a:defRPr sz="2000"/>
            </a:lvl1pPr>
          </a:lstStyle>
          <a:p>
            <a:pPr lvl="0"/>
            <a:r>
              <a:rPr lang="fr-FR"/>
              <a:t>Sous titre</a:t>
            </a:r>
          </a:p>
        </p:txBody>
      </p:sp>
      <p:sp>
        <p:nvSpPr>
          <p:cNvPr id="12" name="Espace réservé pour une image  11">
            <a:extLst>
              <a:ext uri="{FF2B5EF4-FFF2-40B4-BE49-F238E27FC236}">
                <a16:creationId xmlns:a16="http://schemas.microsoft.com/office/drawing/2014/main" id="{CD96630E-4CA0-4BF0-9486-7AA06B08DF27}"/>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136491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a:solidFill>
                  <a:srgbClr val="FF9940"/>
                </a:solidFill>
              </a:defRPr>
            </a:lvl1pPr>
          </a:lstStyle>
          <a:p>
            <a:r>
              <a:rPr lang="fr-FR"/>
              <a:t>01. Titre</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8" name="Espace réservé du contenu 2">
            <a:extLst>
              <a:ext uri="{FF2B5EF4-FFF2-40B4-BE49-F238E27FC236}">
                <a16:creationId xmlns:a16="http://schemas.microsoft.com/office/drawing/2014/main" id="{2B0E8422-79BD-4923-B79F-EE834176AA18}"/>
              </a:ext>
            </a:extLst>
          </p:cNvPr>
          <p:cNvSpPr>
            <a:spLocks noGrp="1"/>
          </p:cNvSpPr>
          <p:nvPr>
            <p:ph idx="13"/>
          </p:nvPr>
        </p:nvSpPr>
        <p:spPr>
          <a:xfrm>
            <a:off x="5870407" y="2245141"/>
            <a:ext cx="4859595" cy="793551"/>
          </a:xfrm>
        </p:spPr>
        <p:txBody>
          <a:bodyPr/>
          <a:lstStyle>
            <a:lvl1pPr>
              <a:defRPr sz="1600">
                <a:latin typeface="+mj-lt"/>
              </a:defRPr>
            </a:lvl1pPr>
            <a:lvl2pPr marL="171450" indent="-171450">
              <a:spcBef>
                <a:spcPts val="500"/>
              </a:spcBef>
              <a:buFont typeface="Arial" panose="020B0604020202020204" pitchFamily="34" charset="0"/>
              <a:buChar char="•"/>
              <a:defRPr sz="1400">
                <a:latin typeface="+mn-lt"/>
              </a:defRPr>
            </a:lvl2pPr>
          </a:lstStyle>
          <a:p>
            <a:pPr lvl="0"/>
            <a:r>
              <a:rPr lang="fr-FR"/>
              <a:t>Cliquez pour modifier les styles du texte du masque</a:t>
            </a:r>
          </a:p>
          <a:p>
            <a:pPr lvl="1"/>
            <a:r>
              <a:rPr lang="fr-FR"/>
              <a:t>Deuxième niveau</a:t>
            </a: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startAt="3"/>
              <a:defRPr sz="2000"/>
            </a:lvl1pPr>
          </a:lstStyle>
          <a:p>
            <a:pPr lvl="0"/>
            <a:r>
              <a:rPr lang="fr-FR"/>
              <a:t>Sous titre</a:t>
            </a:r>
          </a:p>
        </p:txBody>
      </p:sp>
      <p:sp>
        <p:nvSpPr>
          <p:cNvPr id="13" name="Espace réservé du graphique 12">
            <a:extLst>
              <a:ext uri="{FF2B5EF4-FFF2-40B4-BE49-F238E27FC236}">
                <a16:creationId xmlns:a16="http://schemas.microsoft.com/office/drawing/2014/main" id="{34387D0B-8061-4362-9E6B-C4FDEE2AEBE6}"/>
              </a:ext>
            </a:extLst>
          </p:cNvPr>
          <p:cNvSpPr>
            <a:spLocks noGrp="1"/>
          </p:cNvSpPr>
          <p:nvPr>
            <p:ph type="chart" sz="quarter" idx="16"/>
          </p:nvPr>
        </p:nvSpPr>
        <p:spPr>
          <a:xfrm>
            <a:off x="949325" y="1925638"/>
            <a:ext cx="4185572" cy="3662362"/>
          </a:xfrm>
          <a:solidFill>
            <a:schemeClr val="bg1">
              <a:lumMod val="85000"/>
            </a:schemeClr>
          </a:solidFill>
        </p:spPr>
        <p:txBody>
          <a:bodyPr/>
          <a:lstStyle/>
          <a:p>
            <a:r>
              <a:rPr lang="fr-FR"/>
              <a:t>Cliquez sur l'icône pour ajouter un graphique</a:t>
            </a:r>
          </a:p>
        </p:txBody>
      </p:sp>
      <p:sp>
        <p:nvSpPr>
          <p:cNvPr id="12" name="Espace réservé pour une image  11">
            <a:extLst>
              <a:ext uri="{FF2B5EF4-FFF2-40B4-BE49-F238E27FC236}">
                <a16:creationId xmlns:a16="http://schemas.microsoft.com/office/drawing/2014/main" id="{02095F7D-E547-4143-B30F-784A4C05681F}"/>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50094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FE5F25C-FAEA-4FD7-9299-04B17122CE51}"/>
              </a:ext>
            </a:extLst>
          </p:cNvPr>
          <p:cNvSpPr>
            <a:spLocks noGrp="1"/>
          </p:cNvSpPr>
          <p:nvPr>
            <p:ph type="pic" sz="quarter" idx="17"/>
          </p:nvPr>
        </p:nvSpPr>
        <p:spPr>
          <a:xfrm>
            <a:off x="949325" y="1925638"/>
            <a:ext cx="4587875" cy="3662362"/>
          </a:xfrm>
          <a:solidFill>
            <a:schemeClr val="bg1">
              <a:lumMod val="85000"/>
            </a:schemeClr>
          </a:solidFill>
        </p:spPr>
        <p:txBody>
          <a:bodyPr/>
          <a:lstStyle/>
          <a:p>
            <a:r>
              <a:rPr lang="fr-FR"/>
              <a:t>Cliquez sur l'icône pour ajouter une image</a:t>
            </a:r>
          </a:p>
        </p:txBody>
      </p:sp>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a:solidFill>
                  <a:srgbClr val="FF9940"/>
                </a:solidFill>
              </a:defRPr>
            </a:lvl1pPr>
          </a:lstStyle>
          <a:p>
            <a:r>
              <a:rPr lang="fr-FR"/>
              <a:t>01. Titre</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8" name="Espace réservé du contenu 2">
            <a:extLst>
              <a:ext uri="{FF2B5EF4-FFF2-40B4-BE49-F238E27FC236}">
                <a16:creationId xmlns:a16="http://schemas.microsoft.com/office/drawing/2014/main" id="{2B0E8422-79BD-4923-B79F-EE834176AA18}"/>
              </a:ext>
            </a:extLst>
          </p:cNvPr>
          <p:cNvSpPr>
            <a:spLocks noGrp="1"/>
          </p:cNvSpPr>
          <p:nvPr>
            <p:ph idx="13"/>
          </p:nvPr>
        </p:nvSpPr>
        <p:spPr>
          <a:xfrm>
            <a:off x="5870407" y="2245141"/>
            <a:ext cx="4859595" cy="793551"/>
          </a:xfrm>
        </p:spPr>
        <p:txBody>
          <a:bodyPr/>
          <a:lstStyle>
            <a:lvl1pPr>
              <a:defRPr sz="1600">
                <a:latin typeface="+mj-lt"/>
              </a:defRPr>
            </a:lvl1pPr>
            <a:lvl2pPr marL="171450" indent="-171450">
              <a:spcBef>
                <a:spcPts val="500"/>
              </a:spcBef>
              <a:buFont typeface="Arial" panose="020B0604020202020204" pitchFamily="34" charset="0"/>
              <a:buChar char="•"/>
              <a:defRPr sz="1400">
                <a:latin typeface="+mn-lt"/>
              </a:defRPr>
            </a:lvl2pPr>
          </a:lstStyle>
          <a:p>
            <a:pPr lvl="0"/>
            <a:r>
              <a:rPr lang="fr-FR"/>
              <a:t>Cliquez pour modifier les styles du texte du masque</a:t>
            </a:r>
          </a:p>
          <a:p>
            <a:pPr lvl="1"/>
            <a:r>
              <a:rPr lang="fr-FR"/>
              <a:t>Deuxième niveau</a:t>
            </a: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startAt="4"/>
              <a:defRPr sz="2000"/>
            </a:lvl1pPr>
          </a:lstStyle>
          <a:p>
            <a:pPr lvl="0"/>
            <a:r>
              <a:rPr lang="fr-FR"/>
              <a:t>Sous titre</a:t>
            </a:r>
          </a:p>
        </p:txBody>
      </p:sp>
      <p:sp>
        <p:nvSpPr>
          <p:cNvPr id="12" name="Espace réservé pour une image  11">
            <a:extLst>
              <a:ext uri="{FF2B5EF4-FFF2-40B4-BE49-F238E27FC236}">
                <a16:creationId xmlns:a16="http://schemas.microsoft.com/office/drawing/2014/main" id="{0D7E3E0D-400E-45C8-A5B0-664E81A98B4F}"/>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1039785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Titre de s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ABF929-5102-4A58-A412-4009FA20BAA9}"/>
              </a:ext>
            </a:extLst>
          </p:cNvPr>
          <p:cNvSpPr/>
          <p:nvPr userDrawn="1"/>
        </p:nvSpPr>
        <p:spPr>
          <a:xfrm>
            <a:off x="0" y="5835445"/>
            <a:ext cx="12192000"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70680061-27DF-4DA8-8DC4-D025DFE6927F}"/>
              </a:ext>
            </a:extLst>
          </p:cNvPr>
          <p:cNvSpPr/>
          <p:nvPr userDrawn="1"/>
        </p:nvSpPr>
        <p:spPr>
          <a:xfrm>
            <a:off x="0" y="0"/>
            <a:ext cx="12192000" cy="6858000"/>
          </a:xfrm>
          <a:prstGeom prst="rect">
            <a:avLst/>
          </a:prstGeom>
          <a:solidFill>
            <a:srgbClr val="00AC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4234675-3371-4023-A941-87DA39E514AA}"/>
              </a:ext>
            </a:extLst>
          </p:cNvPr>
          <p:cNvSpPr>
            <a:spLocks noGrp="1"/>
          </p:cNvSpPr>
          <p:nvPr>
            <p:ph type="title" hasCustomPrompt="1"/>
          </p:nvPr>
        </p:nvSpPr>
        <p:spPr>
          <a:xfrm>
            <a:off x="917043" y="2133383"/>
            <a:ext cx="3410738" cy="1685077"/>
          </a:xfrm>
        </p:spPr>
        <p:txBody>
          <a:bodyPr anchor="b"/>
          <a:lstStyle>
            <a:lvl1pPr>
              <a:defRPr sz="11500">
                <a:solidFill>
                  <a:schemeClr val="bg1"/>
                </a:solidFill>
                <a:latin typeface="+mj-lt"/>
              </a:defRPr>
            </a:lvl1pPr>
          </a:lstStyle>
          <a:p>
            <a:r>
              <a:rPr lang="fr-FR"/>
              <a:t>03.</a:t>
            </a:r>
          </a:p>
        </p:txBody>
      </p:sp>
      <p:sp>
        <p:nvSpPr>
          <p:cNvPr id="3" name="Espace réservé du texte 2">
            <a:extLst>
              <a:ext uri="{FF2B5EF4-FFF2-40B4-BE49-F238E27FC236}">
                <a16:creationId xmlns:a16="http://schemas.microsoft.com/office/drawing/2014/main" id="{72855729-0DCF-4101-8C56-8BC104FCE72B}"/>
              </a:ext>
            </a:extLst>
          </p:cNvPr>
          <p:cNvSpPr>
            <a:spLocks noGrp="1"/>
          </p:cNvSpPr>
          <p:nvPr>
            <p:ph type="body" idx="1"/>
          </p:nvPr>
        </p:nvSpPr>
        <p:spPr>
          <a:xfrm>
            <a:off x="917043" y="3862487"/>
            <a:ext cx="9396936" cy="1588127"/>
          </a:xfrm>
        </p:spPr>
        <p:txBody>
          <a:bodyPr/>
          <a:lstStyle>
            <a:lvl1pPr marL="0" indent="0">
              <a:buNone/>
              <a:defRPr sz="5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24145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a:solidFill>
                  <a:srgbClr val="00AC8C">
                    <a:alpha val="50000"/>
                  </a:srgbClr>
                </a:solidFill>
              </a:defRPr>
            </a:lvl1pPr>
          </a:lstStyle>
          <a:p>
            <a:r>
              <a:rPr lang="fr-FR"/>
              <a:t>01. Titre</a:t>
            </a:r>
          </a:p>
        </p:txBody>
      </p:sp>
      <p:sp>
        <p:nvSpPr>
          <p:cNvPr id="3" name="Espace réservé du contenu 2">
            <a:extLst>
              <a:ext uri="{FF2B5EF4-FFF2-40B4-BE49-F238E27FC236}">
                <a16:creationId xmlns:a16="http://schemas.microsoft.com/office/drawing/2014/main" id="{522C23EA-102C-4ABA-999F-DD3CE83C4B43}"/>
              </a:ext>
            </a:extLst>
          </p:cNvPr>
          <p:cNvSpPr>
            <a:spLocks noGrp="1"/>
          </p:cNvSpPr>
          <p:nvPr>
            <p:ph idx="1"/>
          </p:nvPr>
        </p:nvSpPr>
        <p:spPr>
          <a:xfrm>
            <a:off x="838199" y="1726422"/>
            <a:ext cx="4859595" cy="13188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8" name="Espace réservé du contenu 2">
            <a:extLst>
              <a:ext uri="{FF2B5EF4-FFF2-40B4-BE49-F238E27FC236}">
                <a16:creationId xmlns:a16="http://schemas.microsoft.com/office/drawing/2014/main" id="{2B0E8422-79BD-4923-B79F-EE834176AA18}"/>
              </a:ext>
            </a:extLst>
          </p:cNvPr>
          <p:cNvSpPr>
            <a:spLocks noGrp="1"/>
          </p:cNvSpPr>
          <p:nvPr>
            <p:ph idx="13"/>
          </p:nvPr>
        </p:nvSpPr>
        <p:spPr>
          <a:xfrm>
            <a:off x="6304935" y="1726422"/>
            <a:ext cx="4859595" cy="13188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a:defRPr sz="2000"/>
            </a:lvl1pPr>
          </a:lstStyle>
          <a:p>
            <a:pPr lvl="0"/>
            <a:r>
              <a:rPr lang="fr-FR"/>
              <a:t>Sous titre</a:t>
            </a:r>
          </a:p>
        </p:txBody>
      </p:sp>
      <p:sp>
        <p:nvSpPr>
          <p:cNvPr id="15" name="Espace réservé du texte 9">
            <a:extLst>
              <a:ext uri="{FF2B5EF4-FFF2-40B4-BE49-F238E27FC236}">
                <a16:creationId xmlns:a16="http://schemas.microsoft.com/office/drawing/2014/main" id="{4893F06A-F86F-48C8-8860-E298D4A449A4}"/>
              </a:ext>
            </a:extLst>
          </p:cNvPr>
          <p:cNvSpPr>
            <a:spLocks noGrp="1"/>
          </p:cNvSpPr>
          <p:nvPr>
            <p:ph type="body" sz="quarter" idx="16" hasCustomPrompt="1"/>
          </p:nvPr>
        </p:nvSpPr>
        <p:spPr>
          <a:xfrm>
            <a:off x="948813" y="4872770"/>
            <a:ext cx="4700873" cy="651729"/>
          </a:xfrm>
          <a:solidFill>
            <a:srgbClr val="00AC8C">
              <a:alpha val="50000"/>
            </a:srgbClr>
          </a:solidFill>
        </p:spPr>
        <p:txBody>
          <a:bodyPr lIns="108000" tIns="108000" rIns="108000" bIns="108000" anchor="ctr" anchorCtr="0"/>
          <a:lstStyle>
            <a:lvl1pPr marL="0" indent="0">
              <a:buFont typeface="+mj-lt"/>
              <a:buNone/>
              <a:defRPr sz="1600">
                <a:solidFill>
                  <a:schemeClr val="bg1"/>
                </a:solidFill>
                <a:latin typeface="+mj-lt"/>
              </a:defRPr>
            </a:lvl1pPr>
          </a:lstStyle>
          <a:p>
            <a:pPr lvl="0"/>
            <a:r>
              <a:rPr lang="fr-FR"/>
              <a:t>Encart</a:t>
            </a:r>
          </a:p>
        </p:txBody>
      </p:sp>
      <p:sp>
        <p:nvSpPr>
          <p:cNvPr id="12" name="Espace réservé pour une image  11">
            <a:extLst>
              <a:ext uri="{FF2B5EF4-FFF2-40B4-BE49-F238E27FC236}">
                <a16:creationId xmlns:a16="http://schemas.microsoft.com/office/drawing/2014/main" id="{5518621C-5A64-42B7-BD40-D3B8CD6D148F}"/>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3692768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15" name="Espace réservé du texte 9">
            <a:extLst>
              <a:ext uri="{FF2B5EF4-FFF2-40B4-BE49-F238E27FC236}">
                <a16:creationId xmlns:a16="http://schemas.microsoft.com/office/drawing/2014/main" id="{4893F06A-F86F-48C8-8860-E298D4A449A4}"/>
              </a:ext>
            </a:extLst>
          </p:cNvPr>
          <p:cNvSpPr>
            <a:spLocks noGrp="1"/>
          </p:cNvSpPr>
          <p:nvPr>
            <p:ph type="body" sz="quarter" idx="16" hasCustomPrompt="1"/>
          </p:nvPr>
        </p:nvSpPr>
        <p:spPr>
          <a:xfrm>
            <a:off x="6304935" y="1726423"/>
            <a:ext cx="4859595" cy="4009876"/>
          </a:xfrm>
          <a:solidFill>
            <a:srgbClr val="00AC8C">
              <a:alpha val="50000"/>
            </a:srgbClr>
          </a:solidFill>
        </p:spPr>
        <p:txBody>
          <a:bodyPr lIns="216000" tIns="216000" rIns="216000" bIns="216000" anchor="ctr" anchorCtr="0"/>
          <a:lstStyle>
            <a:lvl1pPr marL="0" indent="0">
              <a:buFont typeface="+mj-lt"/>
              <a:buNone/>
              <a:defRPr sz="1600">
                <a:solidFill>
                  <a:schemeClr val="bg1"/>
                </a:solidFill>
                <a:latin typeface="+mj-lt"/>
              </a:defRPr>
            </a:lvl1pPr>
          </a:lstStyle>
          <a:p>
            <a:pPr lvl="0"/>
            <a:r>
              <a:rPr lang="fr-FR"/>
              <a:t>Encart</a:t>
            </a:r>
          </a:p>
        </p:txBody>
      </p:sp>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lang="fr-FR" sz="3200" kern="1200" dirty="0">
                <a:solidFill>
                  <a:srgbClr val="00AC8C">
                    <a:alpha val="50000"/>
                  </a:srgbClr>
                </a:solidFill>
                <a:latin typeface="+mj-lt"/>
                <a:ea typeface="+mj-ea"/>
                <a:cs typeface="+mj-cs"/>
              </a:defRPr>
            </a:lvl1pPr>
          </a:lstStyle>
          <a:p>
            <a:r>
              <a:rPr lang="fr-FR"/>
              <a:t>01. Titre</a:t>
            </a:r>
          </a:p>
        </p:txBody>
      </p:sp>
      <p:sp>
        <p:nvSpPr>
          <p:cNvPr id="3" name="Espace réservé du contenu 2">
            <a:extLst>
              <a:ext uri="{FF2B5EF4-FFF2-40B4-BE49-F238E27FC236}">
                <a16:creationId xmlns:a16="http://schemas.microsoft.com/office/drawing/2014/main" id="{522C23EA-102C-4ABA-999F-DD3CE83C4B43}"/>
              </a:ext>
            </a:extLst>
          </p:cNvPr>
          <p:cNvSpPr>
            <a:spLocks noGrp="1"/>
          </p:cNvSpPr>
          <p:nvPr>
            <p:ph idx="1"/>
          </p:nvPr>
        </p:nvSpPr>
        <p:spPr>
          <a:xfrm>
            <a:off x="838199" y="1726422"/>
            <a:ext cx="4859595" cy="535531"/>
          </a:xfrm>
        </p:spPr>
        <p:txBody>
          <a:bodyPr/>
          <a:lstStyle>
            <a:lvl1pPr>
              <a:spcBef>
                <a:spcPts val="2000"/>
              </a:spcBef>
              <a:defRPr sz="1600"/>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startAt="2"/>
              <a:defRPr sz="2000"/>
            </a:lvl1pPr>
          </a:lstStyle>
          <a:p>
            <a:pPr lvl="0"/>
            <a:r>
              <a:rPr lang="fr-FR"/>
              <a:t>Sous titre</a:t>
            </a:r>
          </a:p>
        </p:txBody>
      </p:sp>
      <p:sp>
        <p:nvSpPr>
          <p:cNvPr id="12" name="Espace réservé pour une image  11">
            <a:extLst>
              <a:ext uri="{FF2B5EF4-FFF2-40B4-BE49-F238E27FC236}">
                <a16:creationId xmlns:a16="http://schemas.microsoft.com/office/drawing/2014/main" id="{CD96630E-4CA0-4BF0-9486-7AA06B08DF27}"/>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88810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lang="fr-FR" sz="3200" kern="1200" dirty="0">
                <a:solidFill>
                  <a:srgbClr val="00AC8C">
                    <a:alpha val="50000"/>
                  </a:srgbClr>
                </a:solidFill>
                <a:latin typeface="+mj-lt"/>
                <a:ea typeface="+mj-ea"/>
                <a:cs typeface="+mj-cs"/>
              </a:defRPr>
            </a:lvl1pPr>
          </a:lstStyle>
          <a:p>
            <a:r>
              <a:rPr lang="fr-FR"/>
              <a:t>01. Titre</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8" name="Espace réservé du contenu 2">
            <a:extLst>
              <a:ext uri="{FF2B5EF4-FFF2-40B4-BE49-F238E27FC236}">
                <a16:creationId xmlns:a16="http://schemas.microsoft.com/office/drawing/2014/main" id="{2B0E8422-79BD-4923-B79F-EE834176AA18}"/>
              </a:ext>
            </a:extLst>
          </p:cNvPr>
          <p:cNvSpPr>
            <a:spLocks noGrp="1"/>
          </p:cNvSpPr>
          <p:nvPr>
            <p:ph idx="13"/>
          </p:nvPr>
        </p:nvSpPr>
        <p:spPr>
          <a:xfrm>
            <a:off x="5870407" y="2245141"/>
            <a:ext cx="4859595" cy="793551"/>
          </a:xfrm>
        </p:spPr>
        <p:txBody>
          <a:bodyPr/>
          <a:lstStyle>
            <a:lvl1pPr>
              <a:defRPr sz="1600">
                <a:latin typeface="+mj-lt"/>
              </a:defRPr>
            </a:lvl1pPr>
            <a:lvl2pPr marL="171450" indent="-171450">
              <a:spcBef>
                <a:spcPts val="500"/>
              </a:spcBef>
              <a:buFont typeface="Arial" panose="020B0604020202020204" pitchFamily="34" charset="0"/>
              <a:buChar char="•"/>
              <a:defRPr sz="1400">
                <a:latin typeface="+mn-lt"/>
              </a:defRPr>
            </a:lvl2pPr>
          </a:lstStyle>
          <a:p>
            <a:pPr lvl="0"/>
            <a:r>
              <a:rPr lang="fr-FR"/>
              <a:t>Cliquez pour modifier les styles du texte du masque</a:t>
            </a:r>
          </a:p>
          <a:p>
            <a:pPr lvl="1"/>
            <a:r>
              <a:rPr lang="fr-FR"/>
              <a:t>Deuxième niveau</a:t>
            </a: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startAt="3"/>
              <a:defRPr sz="2000"/>
            </a:lvl1pPr>
          </a:lstStyle>
          <a:p>
            <a:pPr lvl="0"/>
            <a:r>
              <a:rPr lang="fr-FR"/>
              <a:t>Sous titre</a:t>
            </a:r>
          </a:p>
        </p:txBody>
      </p:sp>
      <p:sp>
        <p:nvSpPr>
          <p:cNvPr id="13" name="Espace réservé du graphique 12">
            <a:extLst>
              <a:ext uri="{FF2B5EF4-FFF2-40B4-BE49-F238E27FC236}">
                <a16:creationId xmlns:a16="http://schemas.microsoft.com/office/drawing/2014/main" id="{34387D0B-8061-4362-9E6B-C4FDEE2AEBE6}"/>
              </a:ext>
            </a:extLst>
          </p:cNvPr>
          <p:cNvSpPr>
            <a:spLocks noGrp="1"/>
          </p:cNvSpPr>
          <p:nvPr>
            <p:ph type="chart" sz="quarter" idx="16"/>
          </p:nvPr>
        </p:nvSpPr>
        <p:spPr>
          <a:xfrm>
            <a:off x="949325" y="1925638"/>
            <a:ext cx="4185572" cy="3662362"/>
          </a:xfrm>
          <a:solidFill>
            <a:schemeClr val="bg1">
              <a:lumMod val="85000"/>
            </a:schemeClr>
          </a:solidFill>
        </p:spPr>
        <p:txBody>
          <a:bodyPr/>
          <a:lstStyle/>
          <a:p>
            <a:r>
              <a:rPr lang="fr-FR"/>
              <a:t>Cliquez sur l'icône pour ajouter un graphique</a:t>
            </a:r>
          </a:p>
        </p:txBody>
      </p:sp>
      <p:sp>
        <p:nvSpPr>
          <p:cNvPr id="12" name="Espace réservé pour une image  11">
            <a:extLst>
              <a:ext uri="{FF2B5EF4-FFF2-40B4-BE49-F238E27FC236}">
                <a16:creationId xmlns:a16="http://schemas.microsoft.com/office/drawing/2014/main" id="{02095F7D-E547-4143-B30F-784A4C05681F}"/>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2186499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FE5F25C-FAEA-4FD7-9299-04B17122CE51}"/>
              </a:ext>
            </a:extLst>
          </p:cNvPr>
          <p:cNvSpPr>
            <a:spLocks noGrp="1"/>
          </p:cNvSpPr>
          <p:nvPr>
            <p:ph type="pic" sz="quarter" idx="17"/>
          </p:nvPr>
        </p:nvSpPr>
        <p:spPr>
          <a:xfrm>
            <a:off x="949325" y="1925638"/>
            <a:ext cx="4587875" cy="3662362"/>
          </a:xfrm>
          <a:solidFill>
            <a:schemeClr val="bg1">
              <a:lumMod val="85000"/>
            </a:schemeClr>
          </a:solidFill>
        </p:spPr>
        <p:txBody>
          <a:bodyPr/>
          <a:lstStyle/>
          <a:p>
            <a:r>
              <a:rPr lang="fr-FR"/>
              <a:t>Cliquez sur l'icône pour ajouter une image</a:t>
            </a:r>
          </a:p>
        </p:txBody>
      </p:sp>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lang="fr-FR" sz="3200" kern="1200" dirty="0">
                <a:solidFill>
                  <a:srgbClr val="00AC8C">
                    <a:alpha val="50000"/>
                  </a:srgbClr>
                </a:solidFill>
                <a:latin typeface="+mj-lt"/>
                <a:ea typeface="+mj-ea"/>
                <a:cs typeface="+mj-cs"/>
              </a:defRPr>
            </a:lvl1pPr>
          </a:lstStyle>
          <a:p>
            <a:r>
              <a:rPr lang="fr-FR"/>
              <a:t>01. Titre</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8" name="Espace réservé du contenu 2">
            <a:extLst>
              <a:ext uri="{FF2B5EF4-FFF2-40B4-BE49-F238E27FC236}">
                <a16:creationId xmlns:a16="http://schemas.microsoft.com/office/drawing/2014/main" id="{2B0E8422-79BD-4923-B79F-EE834176AA18}"/>
              </a:ext>
            </a:extLst>
          </p:cNvPr>
          <p:cNvSpPr>
            <a:spLocks noGrp="1"/>
          </p:cNvSpPr>
          <p:nvPr>
            <p:ph idx="13"/>
          </p:nvPr>
        </p:nvSpPr>
        <p:spPr>
          <a:xfrm>
            <a:off x="5870407" y="2245141"/>
            <a:ext cx="4859595" cy="793551"/>
          </a:xfrm>
        </p:spPr>
        <p:txBody>
          <a:bodyPr/>
          <a:lstStyle>
            <a:lvl1pPr>
              <a:defRPr sz="1600">
                <a:latin typeface="+mj-lt"/>
              </a:defRPr>
            </a:lvl1pPr>
            <a:lvl2pPr marL="171450" indent="-171450">
              <a:spcBef>
                <a:spcPts val="500"/>
              </a:spcBef>
              <a:buFont typeface="Arial" panose="020B0604020202020204" pitchFamily="34" charset="0"/>
              <a:buChar char="•"/>
              <a:defRPr sz="1400">
                <a:latin typeface="+mn-lt"/>
              </a:defRPr>
            </a:lvl2pPr>
          </a:lstStyle>
          <a:p>
            <a:pPr lvl="0"/>
            <a:r>
              <a:rPr lang="fr-FR"/>
              <a:t>Cliquez pour modifier les styles du texte du masque</a:t>
            </a:r>
          </a:p>
          <a:p>
            <a:pPr lvl="1"/>
            <a:r>
              <a:rPr lang="fr-FR"/>
              <a:t>Deuxième niveau</a:t>
            </a: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startAt="4"/>
              <a:defRPr sz="2000"/>
            </a:lvl1pPr>
          </a:lstStyle>
          <a:p>
            <a:pPr lvl="0"/>
            <a:r>
              <a:rPr lang="fr-FR"/>
              <a:t>Sous titre</a:t>
            </a:r>
          </a:p>
        </p:txBody>
      </p:sp>
      <p:sp>
        <p:nvSpPr>
          <p:cNvPr id="12" name="Espace réservé pour une image  11">
            <a:extLst>
              <a:ext uri="{FF2B5EF4-FFF2-40B4-BE49-F238E27FC236}">
                <a16:creationId xmlns:a16="http://schemas.microsoft.com/office/drawing/2014/main" id="{0D7E3E0D-400E-45C8-A5B0-664E81A98B4F}"/>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611464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B0168C-0F53-485A-AA40-4005742533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pour une image  6">
            <a:extLst>
              <a:ext uri="{FF2B5EF4-FFF2-40B4-BE49-F238E27FC236}">
                <a16:creationId xmlns:a16="http://schemas.microsoft.com/office/drawing/2014/main" id="{FE23C71C-E15A-4C02-AD7B-9BDCB2EEEC39}"/>
              </a:ext>
            </a:extLst>
          </p:cNvPr>
          <p:cNvSpPr>
            <a:spLocks noGrp="1"/>
          </p:cNvSpPr>
          <p:nvPr>
            <p:ph type="pic" sz="quarter" idx="10" hasCustomPrompt="1"/>
          </p:nvPr>
        </p:nvSpPr>
        <p:spPr>
          <a:xfrm>
            <a:off x="0" y="0"/>
            <a:ext cx="12192000" cy="6858000"/>
          </a:xfrm>
          <a:solidFill>
            <a:schemeClr val="bg1">
              <a:lumMod val="85000"/>
            </a:schemeClr>
          </a:solidFill>
        </p:spPr>
        <p:txBody>
          <a:bodyPr anchor="ctr" anchorCtr="0"/>
          <a:lstStyle>
            <a:lvl1pPr algn="ctr">
              <a:defRPr/>
            </a:lvl1pPr>
          </a:lstStyle>
          <a:p>
            <a:r>
              <a:rPr lang="fr-FR"/>
              <a:t>Image plein écran</a:t>
            </a:r>
          </a:p>
        </p:txBody>
      </p:sp>
    </p:spTree>
    <p:extLst>
      <p:ext uri="{BB962C8B-B14F-4D97-AF65-F5344CB8AC3E}">
        <p14:creationId xmlns:p14="http://schemas.microsoft.com/office/powerpoint/2010/main" val="2417276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251717-35DA-499E-B010-6DD72C489603}"/>
              </a:ext>
            </a:extLst>
          </p:cNvPr>
          <p:cNvSpPr/>
          <p:nvPr userDrawn="1"/>
        </p:nvSpPr>
        <p:spPr>
          <a:xfrm>
            <a:off x="3624263" y="1518557"/>
            <a:ext cx="8567737" cy="4566549"/>
          </a:xfrm>
          <a:prstGeom prst="rect">
            <a:avLst/>
          </a:prstGeom>
          <a:solidFill>
            <a:srgbClr val="00AC8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pour une image  19">
            <a:extLst>
              <a:ext uri="{FF2B5EF4-FFF2-40B4-BE49-F238E27FC236}">
                <a16:creationId xmlns:a16="http://schemas.microsoft.com/office/drawing/2014/main" id="{2DBB668D-55BF-4749-BA94-F9144E55C267}"/>
              </a:ext>
            </a:extLst>
          </p:cNvPr>
          <p:cNvSpPr>
            <a:spLocks noGrp="1"/>
          </p:cNvSpPr>
          <p:nvPr>
            <p:ph type="pic" sz="quarter" idx="12"/>
          </p:nvPr>
        </p:nvSpPr>
        <p:spPr>
          <a:xfrm>
            <a:off x="1587" y="1518555"/>
            <a:ext cx="3622676" cy="4566551"/>
          </a:xfrm>
          <a:solidFill>
            <a:schemeClr val="bg1">
              <a:lumMod val="85000"/>
            </a:schemeClr>
          </a:solidFill>
        </p:spPr>
        <p:txBody>
          <a:bodyPr/>
          <a:lstStyle/>
          <a:p>
            <a:r>
              <a:rPr lang="fr-FR"/>
              <a:t>Cliquez sur l'icône pour ajouter une image</a:t>
            </a:r>
          </a:p>
        </p:txBody>
      </p:sp>
      <p:sp>
        <p:nvSpPr>
          <p:cNvPr id="17" name="Rectangle 16">
            <a:extLst>
              <a:ext uri="{FF2B5EF4-FFF2-40B4-BE49-F238E27FC236}">
                <a16:creationId xmlns:a16="http://schemas.microsoft.com/office/drawing/2014/main" id="{17A1EC33-4327-4488-B452-E0B48A9BC2E2}"/>
              </a:ext>
            </a:extLst>
          </p:cNvPr>
          <p:cNvSpPr/>
          <p:nvPr userDrawn="1"/>
        </p:nvSpPr>
        <p:spPr>
          <a:xfrm>
            <a:off x="0" y="6085106"/>
            <a:ext cx="12192000" cy="772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a:extLst>
              <a:ext uri="{FF2B5EF4-FFF2-40B4-BE49-F238E27FC236}">
                <a16:creationId xmlns:a16="http://schemas.microsoft.com/office/drawing/2014/main" id="{9B29E036-B073-4C50-931A-D750665D1765}"/>
              </a:ext>
            </a:extLst>
          </p:cNvPr>
          <p:cNvGrpSpPr/>
          <p:nvPr userDrawn="1"/>
        </p:nvGrpSpPr>
        <p:grpSpPr>
          <a:xfrm>
            <a:off x="306553" y="305161"/>
            <a:ext cx="11578894" cy="903001"/>
            <a:chOff x="306553" y="305161"/>
            <a:chExt cx="11578894" cy="903001"/>
          </a:xfrm>
        </p:grpSpPr>
        <p:pic>
          <p:nvPicPr>
            <p:cNvPr id="25" name="Graphique 24">
              <a:extLst>
                <a:ext uri="{FF2B5EF4-FFF2-40B4-BE49-F238E27FC236}">
                  <a16:creationId xmlns:a16="http://schemas.microsoft.com/office/drawing/2014/main" id="{E831C67C-0BFA-4D0A-B2E0-DB952453E5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553" y="305161"/>
              <a:ext cx="1017928" cy="903001"/>
            </a:xfrm>
            <a:prstGeom prst="rect">
              <a:avLst/>
            </a:prstGeom>
          </p:spPr>
        </p:pic>
        <p:pic>
          <p:nvPicPr>
            <p:cNvPr id="26" name="Graphique 25">
              <a:extLst>
                <a:ext uri="{FF2B5EF4-FFF2-40B4-BE49-F238E27FC236}">
                  <a16:creationId xmlns:a16="http://schemas.microsoft.com/office/drawing/2014/main" id="{8CB84D37-2A3A-4861-8427-F6BE4CEC5C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6755" y="305161"/>
              <a:ext cx="2068692" cy="903001"/>
            </a:xfrm>
            <a:prstGeom prst="rect">
              <a:avLst/>
            </a:prstGeom>
          </p:spPr>
        </p:pic>
      </p:grpSp>
      <p:grpSp>
        <p:nvGrpSpPr>
          <p:cNvPr id="13" name="Groupe 12">
            <a:extLst>
              <a:ext uri="{FF2B5EF4-FFF2-40B4-BE49-F238E27FC236}">
                <a16:creationId xmlns:a16="http://schemas.microsoft.com/office/drawing/2014/main" id="{5CDEA664-4140-437F-9319-E7FF0C9D8A2C}"/>
              </a:ext>
            </a:extLst>
          </p:cNvPr>
          <p:cNvGrpSpPr/>
          <p:nvPr userDrawn="1"/>
        </p:nvGrpSpPr>
        <p:grpSpPr>
          <a:xfrm>
            <a:off x="9843015" y="6233956"/>
            <a:ext cx="2050828" cy="449468"/>
            <a:chOff x="9245004" y="6005782"/>
            <a:chExt cx="2623154" cy="574901"/>
          </a:xfrm>
        </p:grpSpPr>
        <p:pic>
          <p:nvPicPr>
            <p:cNvPr id="14" name="Image 13">
              <a:extLst>
                <a:ext uri="{FF2B5EF4-FFF2-40B4-BE49-F238E27FC236}">
                  <a16:creationId xmlns:a16="http://schemas.microsoft.com/office/drawing/2014/main" id="{499D3E5F-B870-4765-A6B5-F9CB9D2DFD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40528" y="6009777"/>
              <a:ext cx="1027630" cy="570906"/>
            </a:xfrm>
            <a:prstGeom prst="rect">
              <a:avLst/>
            </a:prstGeom>
          </p:spPr>
        </p:pic>
        <p:pic>
          <p:nvPicPr>
            <p:cNvPr id="15" name="Image 14">
              <a:extLst>
                <a:ext uri="{FF2B5EF4-FFF2-40B4-BE49-F238E27FC236}">
                  <a16:creationId xmlns:a16="http://schemas.microsoft.com/office/drawing/2014/main" id="{42BE4A90-7DD2-4767-8845-4B956046E7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45004" y="6005782"/>
              <a:ext cx="1466713" cy="574901"/>
            </a:xfrm>
            <a:prstGeom prst="rect">
              <a:avLst/>
            </a:prstGeom>
          </p:spPr>
        </p:pic>
      </p:grpSp>
      <p:sp>
        <p:nvSpPr>
          <p:cNvPr id="16" name="Espace réservé du contenu 2">
            <a:extLst>
              <a:ext uri="{FF2B5EF4-FFF2-40B4-BE49-F238E27FC236}">
                <a16:creationId xmlns:a16="http://schemas.microsoft.com/office/drawing/2014/main" id="{62AD0D20-5B11-45F8-AA1F-BD0950622C04}"/>
              </a:ext>
            </a:extLst>
          </p:cNvPr>
          <p:cNvSpPr>
            <a:spLocks noGrp="1"/>
          </p:cNvSpPr>
          <p:nvPr>
            <p:ph idx="1"/>
          </p:nvPr>
        </p:nvSpPr>
        <p:spPr>
          <a:xfrm>
            <a:off x="4192711" y="3606593"/>
            <a:ext cx="4859595" cy="1584793"/>
          </a:xfrm>
        </p:spPr>
        <p:txBody>
          <a:bodyPr/>
          <a:lstStyle>
            <a:lvl1pPr>
              <a:defRPr sz="2000" b="0" i="0" cap="all" baseline="0">
                <a:solidFill>
                  <a:schemeClr val="bg1"/>
                </a:solidFill>
                <a:latin typeface="+mj-lt"/>
              </a:defRPr>
            </a:lvl1pPr>
            <a:lvl2pPr>
              <a:spcBef>
                <a:spcPts val="0"/>
              </a:spcBef>
              <a:defRPr sz="1800">
                <a:solidFill>
                  <a:schemeClr val="bg1"/>
                </a:solidFill>
                <a:latin typeface="+mn-lt"/>
              </a:defRPr>
            </a:lvl2pPr>
            <a:lvl3pPr marL="0" indent="0">
              <a:spcBef>
                <a:spcPts val="0"/>
              </a:spcBef>
              <a:buNone/>
              <a:defRPr sz="1600">
                <a:solidFill>
                  <a:schemeClr val="bg1"/>
                </a:solidFill>
              </a:defRPr>
            </a:lvl3pPr>
            <a:lvl4pPr marL="0" indent="0">
              <a:buNone/>
              <a:defRPr sz="1400">
                <a:solidFill>
                  <a:schemeClr val="bg1"/>
                </a:solidFill>
              </a:defRPr>
            </a:lvl4pPr>
            <a:lvl5pPr marL="0" indent="0">
              <a:buNone/>
              <a:defRPr sz="11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0573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84CB0E-4BDF-4320-8E0E-AFEC8C26CE9E}"/>
              </a:ext>
            </a:extLst>
          </p:cNvPr>
          <p:cNvSpPr/>
          <p:nvPr userDrawn="1"/>
        </p:nvSpPr>
        <p:spPr>
          <a:xfrm>
            <a:off x="0" y="1"/>
            <a:ext cx="3624263" cy="6858000"/>
          </a:xfrm>
          <a:prstGeom prst="rect">
            <a:avLst/>
          </a:prstGeom>
          <a:solidFill>
            <a:srgbClr val="00AC8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a:xfrm>
            <a:off x="0" y="954530"/>
            <a:ext cx="3624263" cy="646331"/>
          </a:xfrm>
        </p:spPr>
        <p:txBody>
          <a:bodyPr/>
          <a:lstStyle>
            <a:lvl1pPr marL="627063" indent="-627063" algn="ctr">
              <a:defRPr sz="4000">
                <a:solidFill>
                  <a:schemeClr val="bg1"/>
                </a:solidFill>
              </a:defRPr>
            </a:lvl1pPr>
          </a:lstStyle>
          <a:p>
            <a:r>
              <a:rPr lang="fr-FR"/>
              <a:t>sommaire</a:t>
            </a:r>
          </a:p>
        </p:txBody>
      </p:sp>
      <p:sp>
        <p:nvSpPr>
          <p:cNvPr id="3" name="Espace réservé du contenu 2">
            <a:extLst>
              <a:ext uri="{FF2B5EF4-FFF2-40B4-BE49-F238E27FC236}">
                <a16:creationId xmlns:a16="http://schemas.microsoft.com/office/drawing/2014/main" id="{522C23EA-102C-4ABA-999F-DD3CE83C4B43}"/>
              </a:ext>
            </a:extLst>
          </p:cNvPr>
          <p:cNvSpPr>
            <a:spLocks noGrp="1"/>
          </p:cNvSpPr>
          <p:nvPr>
            <p:ph idx="1"/>
          </p:nvPr>
        </p:nvSpPr>
        <p:spPr>
          <a:xfrm>
            <a:off x="4155030" y="1169218"/>
            <a:ext cx="6523082" cy="313932"/>
          </a:xfrm>
        </p:spPr>
        <p:txBody>
          <a:bodyPr/>
          <a:lstStyle>
            <a:lvl1pPr marL="342900" indent="-342900">
              <a:spcBef>
                <a:spcPts val="1600"/>
              </a:spcBef>
              <a:spcAft>
                <a:spcPts val="0"/>
              </a:spcAft>
              <a:buClr>
                <a:srgbClr val="7FD5C5"/>
              </a:buClr>
              <a:buFont typeface="+mj-lt"/>
              <a:buAutoNum type="arabicPeriod"/>
              <a:defRPr sz="1600">
                <a:latin typeface="+mj-lt"/>
              </a:defRPr>
            </a:lvl1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12" name="Espace réservé pour une image  11">
            <a:extLst>
              <a:ext uri="{FF2B5EF4-FFF2-40B4-BE49-F238E27FC236}">
                <a16:creationId xmlns:a16="http://schemas.microsoft.com/office/drawing/2014/main" id="{7462EEDA-BB50-4773-A132-91533A616E0C}"/>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
        <p:nvSpPr>
          <p:cNvPr id="9" name="Espace réservé de la date 3">
            <a:extLst>
              <a:ext uri="{FF2B5EF4-FFF2-40B4-BE49-F238E27FC236}">
                <a16:creationId xmlns:a16="http://schemas.microsoft.com/office/drawing/2014/main" id="{3E33FA09-D90E-47CE-86CD-CF2B7A47CC5F}"/>
              </a:ext>
            </a:extLst>
          </p:cNvPr>
          <p:cNvSpPr>
            <a:spLocks noGrp="1"/>
          </p:cNvSpPr>
          <p:nvPr>
            <p:ph type="dt" sz="half" idx="2"/>
          </p:nvPr>
        </p:nvSpPr>
        <p:spPr>
          <a:xfrm>
            <a:off x="7980081" y="6228735"/>
            <a:ext cx="1000432" cy="255639"/>
          </a:xfrm>
          <a:prstGeom prst="rect">
            <a:avLst/>
          </a:prstGeom>
        </p:spPr>
        <p:txBody>
          <a:bodyPr vert="horz" lIns="91440" tIns="45720" rIns="0" bIns="45720" rtlCol="0" anchor="ctr"/>
          <a:lstStyle>
            <a:lvl1pPr algn="r">
              <a:defRPr sz="1000">
                <a:solidFill>
                  <a:srgbClr val="000091"/>
                </a:solidFill>
              </a:defRPr>
            </a:lvl1pPr>
          </a:lstStyle>
          <a:p>
            <a:endParaRPr lang="fr-FR"/>
          </a:p>
        </p:txBody>
      </p:sp>
    </p:spTree>
    <p:extLst>
      <p:ext uri="{BB962C8B-B14F-4D97-AF65-F5344CB8AC3E}">
        <p14:creationId xmlns:p14="http://schemas.microsoft.com/office/powerpoint/2010/main" val="4237044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uverture Oiseau Oversize">
    <p:spTree>
      <p:nvGrpSpPr>
        <p:cNvPr id="1" name=""/>
        <p:cNvGrpSpPr/>
        <p:nvPr/>
      </p:nvGrpSpPr>
      <p:grpSpPr>
        <a:xfrm>
          <a:off x="0" y="0"/>
          <a:ext cx="0" cy="0"/>
          <a:chOff x="0" y="0"/>
          <a:chExt cx="0" cy="0"/>
        </a:xfrm>
      </p:grpSpPr>
      <p:pic>
        <p:nvPicPr>
          <p:cNvPr id="15" name="Image 14" descr="Une image contenant texte, carte de visite&#10;&#10;Description générée automatiquement">
            <a:extLst>
              <a:ext uri="{FF2B5EF4-FFF2-40B4-BE49-F238E27FC236}">
                <a16:creationId xmlns:a16="http://schemas.microsoft.com/office/drawing/2014/main" id="{80BDD939-FC2B-634E-B894-E465D50F843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972676" y="5212556"/>
            <a:ext cx="2105024" cy="1547813"/>
          </a:xfrm>
          <a:prstGeom prst="rect">
            <a:avLst/>
          </a:prstGeom>
        </p:spPr>
      </p:pic>
      <p:sp>
        <p:nvSpPr>
          <p:cNvPr id="13" name="Espace réservé pour une image  12">
            <a:extLst>
              <a:ext uri="{FF2B5EF4-FFF2-40B4-BE49-F238E27FC236}">
                <a16:creationId xmlns:a16="http://schemas.microsoft.com/office/drawing/2014/main" id="{C9E9BCE9-16CD-E1D0-D237-1818B01E93A1}"/>
              </a:ext>
            </a:extLst>
          </p:cNvPr>
          <p:cNvSpPr>
            <a:spLocks noGrp="1"/>
          </p:cNvSpPr>
          <p:nvPr>
            <p:ph type="pic" sz="quarter" idx="10"/>
          </p:nvPr>
        </p:nvSpPr>
        <p:spPr>
          <a:xfrm>
            <a:off x="3676652" y="2676527"/>
            <a:ext cx="8073349" cy="3587377"/>
          </a:xfrm>
          <a:custGeom>
            <a:avLst/>
            <a:gdLst>
              <a:gd name="connsiteX0" fmla="*/ 5351249 w 8073349"/>
              <a:gd name="connsiteY0" fmla="*/ 2509076 h 3587377"/>
              <a:gd name="connsiteX1" fmla="*/ 5005865 w 8073349"/>
              <a:gd name="connsiteY1" fmla="*/ 3108456 h 3587377"/>
              <a:gd name="connsiteX2" fmla="*/ 4250129 w 8073349"/>
              <a:gd name="connsiteY2" fmla="*/ 3533739 h 3587377"/>
              <a:gd name="connsiteX3" fmla="*/ 1370399 w 8073349"/>
              <a:gd name="connsiteY3" fmla="*/ 3587348 h 3587377"/>
              <a:gd name="connsiteX4" fmla="*/ 1370272 w 8073349"/>
              <a:gd name="connsiteY4" fmla="*/ 3587348 h 3587377"/>
              <a:gd name="connsiteX5" fmla="*/ 3586804 w 8073349"/>
              <a:gd name="connsiteY5" fmla="*/ 1240242 h 3587377"/>
              <a:gd name="connsiteX6" fmla="*/ 7973538 w 8073349"/>
              <a:gd name="connsiteY6" fmla="*/ 1240242 h 3587377"/>
              <a:gd name="connsiteX7" fmla="*/ 8073349 w 8073349"/>
              <a:gd name="connsiteY7" fmla="*/ 1339288 h 3587377"/>
              <a:gd name="connsiteX8" fmla="*/ 8001235 w 8073349"/>
              <a:gd name="connsiteY8" fmla="*/ 1435910 h 3587377"/>
              <a:gd name="connsiteX9" fmla="*/ 63913 w 8073349"/>
              <a:gd name="connsiteY9" fmla="*/ 3585433 h 3587377"/>
              <a:gd name="connsiteX10" fmla="*/ 19367 w 8073349"/>
              <a:gd name="connsiteY10" fmla="*/ 3498130 h 3587377"/>
              <a:gd name="connsiteX11" fmla="*/ 1847375 w 8073349"/>
              <a:gd name="connsiteY11" fmla="*/ 0 h 3587377"/>
              <a:gd name="connsiteX12" fmla="*/ 6231047 w 8073349"/>
              <a:gd name="connsiteY12" fmla="*/ 0 h 3587377"/>
              <a:gd name="connsiteX13" fmla="*/ 6502655 w 8073349"/>
              <a:gd name="connsiteY13" fmla="*/ 510418 h 3587377"/>
              <a:gd name="connsiteX14" fmla="*/ 6279803 w 8073349"/>
              <a:gd name="connsiteY14" fmla="*/ 897284 h 3587377"/>
              <a:gd name="connsiteX15" fmla="*/ 3586676 w 8073349"/>
              <a:gd name="connsiteY15" fmla="*/ 897284 h 3587377"/>
              <a:gd name="connsiteX16" fmla="*/ 1828485 w 8073349"/>
              <a:gd name="connsiteY16" fmla="*/ 97898 h 3587377"/>
              <a:gd name="connsiteX17" fmla="*/ 1847375 w 8073349"/>
              <a:gd name="connsiteY17" fmla="*/ 0 h 35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73349" h="3587377">
                <a:moveTo>
                  <a:pt x="5351249" y="2509076"/>
                </a:moveTo>
                <a:lnTo>
                  <a:pt x="5005865" y="3108456"/>
                </a:lnTo>
                <a:cubicBezTo>
                  <a:pt x="4856657" y="3367558"/>
                  <a:pt x="4529526" y="3528507"/>
                  <a:pt x="4250129" y="3533739"/>
                </a:cubicBezTo>
                <a:lnTo>
                  <a:pt x="1370399" y="3587348"/>
                </a:lnTo>
                <a:lnTo>
                  <a:pt x="1370272" y="3587348"/>
                </a:lnTo>
                <a:close/>
                <a:moveTo>
                  <a:pt x="3586804" y="1240242"/>
                </a:moveTo>
                <a:lnTo>
                  <a:pt x="7973538" y="1240242"/>
                </a:lnTo>
                <a:cubicBezTo>
                  <a:pt x="8024209" y="1240242"/>
                  <a:pt x="8073349" y="1280065"/>
                  <a:pt x="8073349" y="1339288"/>
                </a:cubicBezTo>
                <a:cubicBezTo>
                  <a:pt x="8073349" y="1391747"/>
                  <a:pt x="8037482" y="1425826"/>
                  <a:pt x="8001235" y="1435910"/>
                </a:cubicBezTo>
                <a:lnTo>
                  <a:pt x="63913" y="3585433"/>
                </a:lnTo>
                <a:cubicBezTo>
                  <a:pt x="12220" y="3599601"/>
                  <a:pt x="-24157" y="3532847"/>
                  <a:pt x="19367" y="3498130"/>
                </a:cubicBezTo>
                <a:close/>
                <a:moveTo>
                  <a:pt x="1847375" y="0"/>
                </a:moveTo>
                <a:lnTo>
                  <a:pt x="6231047" y="0"/>
                </a:lnTo>
                <a:cubicBezTo>
                  <a:pt x="6474959" y="0"/>
                  <a:pt x="6636419" y="278503"/>
                  <a:pt x="6502655" y="510418"/>
                </a:cubicBezTo>
                <a:lnTo>
                  <a:pt x="6279803" y="897284"/>
                </a:lnTo>
                <a:lnTo>
                  <a:pt x="3586676" y="897284"/>
                </a:lnTo>
                <a:lnTo>
                  <a:pt x="1828485" y="97898"/>
                </a:lnTo>
                <a:cubicBezTo>
                  <a:pt x="1773474" y="72881"/>
                  <a:pt x="1787769" y="0"/>
                  <a:pt x="1847375" y="0"/>
                </a:cubicBezTo>
                <a:close/>
              </a:path>
            </a:pathLst>
          </a:custGeom>
          <a:solidFill>
            <a:schemeClr val="bg1">
              <a:lumMod val="95000"/>
            </a:schemeClr>
          </a:solidFill>
        </p:spPr>
        <p:txBody>
          <a:bodyPr wrap="square" anchor="ctr">
            <a:noAutofit/>
          </a:bodyPr>
          <a:lstStyle>
            <a:lvl1pPr algn="ctr">
              <a:defRPr sz="1400"/>
            </a:lvl1pPr>
          </a:lstStyle>
          <a:p>
            <a:r>
              <a:rPr lang="fr-FR"/>
              <a:t>Cliquez sur l'icône pour ajouter une image</a:t>
            </a:r>
          </a:p>
        </p:txBody>
      </p:sp>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662651" y="550612"/>
            <a:ext cx="6840000" cy="1800000"/>
          </a:xfrm>
        </p:spPr>
        <p:txBody>
          <a:bodyPr anchor="b">
            <a:noAutofit/>
          </a:bodyPr>
          <a:lstStyle>
            <a:lvl1pPr algn="l">
              <a:defRPr sz="3500"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662651" y="2551470"/>
            <a:ext cx="6840000" cy="1080000"/>
          </a:xfrm>
        </p:spPr>
        <p:txBody>
          <a:bodyPr>
            <a:noAutofit/>
          </a:bodyPr>
          <a:lstStyle>
            <a:lvl1pPr marL="0" indent="0" algn="l">
              <a:buNone/>
              <a:defRPr sz="2000">
                <a:solidFill>
                  <a:schemeClr val="tx1"/>
                </a:solidFill>
                <a:latin typeface="Montserrat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16639297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7234" y="870661"/>
            <a:ext cx="10800000" cy="2160000"/>
          </a:xfrm>
        </p:spPr>
        <p:txBody>
          <a:bodyPr anchor="b">
            <a:noAutofit/>
          </a:bodyPr>
          <a:lstStyle>
            <a:lvl1pPr algn="l">
              <a:defRPr sz="4000"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7234" y="3116789"/>
            <a:ext cx="10800000" cy="1080000"/>
          </a:xfrm>
        </p:spPr>
        <p:txBody>
          <a:bodyPr>
            <a:noAutofit/>
          </a:bodyPr>
          <a:lstStyle>
            <a:lvl1pPr marL="0" indent="0" algn="l">
              <a:buNone/>
              <a:defRPr sz="2500">
                <a:solidFill>
                  <a:schemeClr val="tx1"/>
                </a:solidFill>
                <a:latin typeface="Montserrat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6" name="Espace réservé de la date 5">
            <a:extLst>
              <a:ext uri="{FF2B5EF4-FFF2-40B4-BE49-F238E27FC236}">
                <a16:creationId xmlns:a16="http://schemas.microsoft.com/office/drawing/2014/main" id="{51AAC824-D376-4CAF-B976-C16CF9ED1834}"/>
              </a:ext>
            </a:extLst>
          </p:cNvPr>
          <p:cNvSpPr>
            <a:spLocks noGrp="1"/>
          </p:cNvSpPr>
          <p:nvPr>
            <p:ph type="dt" sz="half" idx="10"/>
          </p:nvPr>
        </p:nvSpPr>
        <p:spPr/>
        <p:txBody>
          <a:bodyPr/>
          <a:lstStyle/>
          <a:p>
            <a:endParaRPr lang="fr-FR"/>
          </a:p>
        </p:txBody>
      </p:sp>
      <p:sp>
        <p:nvSpPr>
          <p:cNvPr id="14" name="Espace réservé du pied de page 13">
            <a:extLst>
              <a:ext uri="{FF2B5EF4-FFF2-40B4-BE49-F238E27FC236}">
                <a16:creationId xmlns:a16="http://schemas.microsoft.com/office/drawing/2014/main" id="{0381AB84-7312-4657-ACDB-435FFF3BCE81}"/>
              </a:ext>
            </a:extLst>
          </p:cNvPr>
          <p:cNvSpPr>
            <a:spLocks noGrp="1"/>
          </p:cNvSpPr>
          <p:nvPr>
            <p:ph type="ftr" sz="quarter" idx="11"/>
          </p:nvPr>
        </p:nvSpPr>
        <p:spPr/>
        <p:txBody>
          <a:bodyPr/>
          <a:lstStyle/>
          <a:p>
            <a:r>
              <a:rPr lang="fr-FR"/>
              <a:t>AUDIO du 25/11/2025</a:t>
            </a:r>
          </a:p>
        </p:txBody>
      </p:sp>
      <p:sp>
        <p:nvSpPr>
          <p:cNvPr id="15" name="Espace réservé du numéro de diapositive 14">
            <a:extLst>
              <a:ext uri="{FF2B5EF4-FFF2-40B4-BE49-F238E27FC236}">
                <a16:creationId xmlns:a16="http://schemas.microsoft.com/office/drawing/2014/main" id="{19F52C91-E67C-4BC5-907D-A4EB6A1324DB}"/>
              </a:ext>
            </a:extLst>
          </p:cNvPr>
          <p:cNvSpPr>
            <a:spLocks noGrp="1"/>
          </p:cNvSpPr>
          <p:nvPr>
            <p:ph type="sldNum" sz="quarter" idx="12"/>
          </p:nvPr>
        </p:nvSpPr>
        <p:spPr/>
        <p:txBody>
          <a:bodyPr/>
          <a:lstStyle/>
          <a:p>
            <a:fld id="{D95CF018-3058-4F85-B70C-105277F9FE2A}" type="slidenum">
              <a:rPr lang="fr-FR" smtClean="0"/>
              <a:pPr/>
              <a:t>‹N°›</a:t>
            </a:fld>
            <a:endParaRPr lang="fr-FR"/>
          </a:p>
        </p:txBody>
      </p:sp>
    </p:spTree>
    <p:extLst>
      <p:ext uri="{BB962C8B-B14F-4D97-AF65-F5344CB8AC3E}">
        <p14:creationId xmlns:p14="http://schemas.microsoft.com/office/powerpoint/2010/main" val="329805983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666775" y="1360800"/>
            <a:ext cx="11160000" cy="46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AUDIO du 25/11/2025</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341101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uverture Oiseau Oversize">
    <p:spTree>
      <p:nvGrpSpPr>
        <p:cNvPr id="1" name=""/>
        <p:cNvGrpSpPr/>
        <p:nvPr/>
      </p:nvGrpSpPr>
      <p:grpSpPr>
        <a:xfrm>
          <a:off x="0" y="0"/>
          <a:ext cx="0" cy="0"/>
          <a:chOff x="0" y="0"/>
          <a:chExt cx="0" cy="0"/>
        </a:xfrm>
      </p:grpSpPr>
      <p:pic>
        <p:nvPicPr>
          <p:cNvPr id="15" name="Image 14" descr="Une image contenant texte, carte de visite&#10;&#10;Description générée automatiquement">
            <a:extLst>
              <a:ext uri="{FF2B5EF4-FFF2-40B4-BE49-F238E27FC236}">
                <a16:creationId xmlns:a16="http://schemas.microsoft.com/office/drawing/2014/main" id="{80BDD939-FC2B-634E-B894-E465D50F843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72676" y="5212556"/>
            <a:ext cx="2105024" cy="1547813"/>
          </a:xfrm>
          <a:prstGeom prst="rect">
            <a:avLst/>
          </a:prstGeom>
        </p:spPr>
      </p:pic>
      <p:sp>
        <p:nvSpPr>
          <p:cNvPr id="13" name="Espace réservé pour une image  12">
            <a:extLst>
              <a:ext uri="{FF2B5EF4-FFF2-40B4-BE49-F238E27FC236}">
                <a16:creationId xmlns:a16="http://schemas.microsoft.com/office/drawing/2014/main" id="{C9E9BCE9-16CD-E1D0-D237-1818B01E93A1}"/>
              </a:ext>
            </a:extLst>
          </p:cNvPr>
          <p:cNvSpPr>
            <a:spLocks noGrp="1"/>
          </p:cNvSpPr>
          <p:nvPr>
            <p:ph type="pic" sz="quarter" idx="10"/>
          </p:nvPr>
        </p:nvSpPr>
        <p:spPr>
          <a:xfrm>
            <a:off x="3676652" y="2676527"/>
            <a:ext cx="8073349" cy="3587377"/>
          </a:xfrm>
          <a:custGeom>
            <a:avLst/>
            <a:gdLst>
              <a:gd name="connsiteX0" fmla="*/ 5351249 w 8073349"/>
              <a:gd name="connsiteY0" fmla="*/ 2509076 h 3587377"/>
              <a:gd name="connsiteX1" fmla="*/ 5005865 w 8073349"/>
              <a:gd name="connsiteY1" fmla="*/ 3108456 h 3587377"/>
              <a:gd name="connsiteX2" fmla="*/ 4250129 w 8073349"/>
              <a:gd name="connsiteY2" fmla="*/ 3533739 h 3587377"/>
              <a:gd name="connsiteX3" fmla="*/ 1370399 w 8073349"/>
              <a:gd name="connsiteY3" fmla="*/ 3587348 h 3587377"/>
              <a:gd name="connsiteX4" fmla="*/ 1370272 w 8073349"/>
              <a:gd name="connsiteY4" fmla="*/ 3587348 h 3587377"/>
              <a:gd name="connsiteX5" fmla="*/ 3586804 w 8073349"/>
              <a:gd name="connsiteY5" fmla="*/ 1240242 h 3587377"/>
              <a:gd name="connsiteX6" fmla="*/ 7973538 w 8073349"/>
              <a:gd name="connsiteY6" fmla="*/ 1240242 h 3587377"/>
              <a:gd name="connsiteX7" fmla="*/ 8073349 w 8073349"/>
              <a:gd name="connsiteY7" fmla="*/ 1339288 h 3587377"/>
              <a:gd name="connsiteX8" fmla="*/ 8001235 w 8073349"/>
              <a:gd name="connsiteY8" fmla="*/ 1435910 h 3587377"/>
              <a:gd name="connsiteX9" fmla="*/ 63913 w 8073349"/>
              <a:gd name="connsiteY9" fmla="*/ 3585433 h 3587377"/>
              <a:gd name="connsiteX10" fmla="*/ 19367 w 8073349"/>
              <a:gd name="connsiteY10" fmla="*/ 3498130 h 3587377"/>
              <a:gd name="connsiteX11" fmla="*/ 1847375 w 8073349"/>
              <a:gd name="connsiteY11" fmla="*/ 0 h 3587377"/>
              <a:gd name="connsiteX12" fmla="*/ 6231047 w 8073349"/>
              <a:gd name="connsiteY12" fmla="*/ 0 h 3587377"/>
              <a:gd name="connsiteX13" fmla="*/ 6502655 w 8073349"/>
              <a:gd name="connsiteY13" fmla="*/ 510418 h 3587377"/>
              <a:gd name="connsiteX14" fmla="*/ 6279803 w 8073349"/>
              <a:gd name="connsiteY14" fmla="*/ 897284 h 3587377"/>
              <a:gd name="connsiteX15" fmla="*/ 3586676 w 8073349"/>
              <a:gd name="connsiteY15" fmla="*/ 897284 h 3587377"/>
              <a:gd name="connsiteX16" fmla="*/ 1828485 w 8073349"/>
              <a:gd name="connsiteY16" fmla="*/ 97898 h 3587377"/>
              <a:gd name="connsiteX17" fmla="*/ 1847375 w 8073349"/>
              <a:gd name="connsiteY17" fmla="*/ 0 h 35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73349" h="3587377">
                <a:moveTo>
                  <a:pt x="5351249" y="2509076"/>
                </a:moveTo>
                <a:lnTo>
                  <a:pt x="5005865" y="3108456"/>
                </a:lnTo>
                <a:cubicBezTo>
                  <a:pt x="4856657" y="3367558"/>
                  <a:pt x="4529526" y="3528507"/>
                  <a:pt x="4250129" y="3533739"/>
                </a:cubicBezTo>
                <a:lnTo>
                  <a:pt x="1370399" y="3587348"/>
                </a:lnTo>
                <a:lnTo>
                  <a:pt x="1370272" y="3587348"/>
                </a:lnTo>
                <a:close/>
                <a:moveTo>
                  <a:pt x="3586804" y="1240242"/>
                </a:moveTo>
                <a:lnTo>
                  <a:pt x="7973538" y="1240242"/>
                </a:lnTo>
                <a:cubicBezTo>
                  <a:pt x="8024209" y="1240242"/>
                  <a:pt x="8073349" y="1280065"/>
                  <a:pt x="8073349" y="1339288"/>
                </a:cubicBezTo>
                <a:cubicBezTo>
                  <a:pt x="8073349" y="1391747"/>
                  <a:pt x="8037482" y="1425826"/>
                  <a:pt x="8001235" y="1435910"/>
                </a:cubicBezTo>
                <a:lnTo>
                  <a:pt x="63913" y="3585433"/>
                </a:lnTo>
                <a:cubicBezTo>
                  <a:pt x="12220" y="3599601"/>
                  <a:pt x="-24157" y="3532847"/>
                  <a:pt x="19367" y="3498130"/>
                </a:cubicBezTo>
                <a:close/>
                <a:moveTo>
                  <a:pt x="1847375" y="0"/>
                </a:moveTo>
                <a:lnTo>
                  <a:pt x="6231047" y="0"/>
                </a:lnTo>
                <a:cubicBezTo>
                  <a:pt x="6474959" y="0"/>
                  <a:pt x="6636419" y="278503"/>
                  <a:pt x="6502655" y="510418"/>
                </a:cubicBezTo>
                <a:lnTo>
                  <a:pt x="6279803" y="897284"/>
                </a:lnTo>
                <a:lnTo>
                  <a:pt x="3586676" y="897284"/>
                </a:lnTo>
                <a:lnTo>
                  <a:pt x="1828485" y="97898"/>
                </a:lnTo>
                <a:cubicBezTo>
                  <a:pt x="1773474" y="72881"/>
                  <a:pt x="1787769" y="0"/>
                  <a:pt x="1847375" y="0"/>
                </a:cubicBezTo>
                <a:close/>
              </a:path>
            </a:pathLst>
          </a:custGeom>
          <a:solidFill>
            <a:schemeClr val="bg1">
              <a:lumMod val="95000"/>
            </a:schemeClr>
          </a:solidFill>
        </p:spPr>
        <p:txBody>
          <a:bodyPr wrap="square" anchor="ctr">
            <a:noAutofit/>
          </a:bodyPr>
          <a:lstStyle>
            <a:lvl1pPr algn="ctr">
              <a:defRPr sz="1400"/>
            </a:lvl1pPr>
          </a:lstStyle>
          <a:p>
            <a:r>
              <a:rPr lang="fr-FR"/>
              <a:t>Cliquez sur l'icône pour ajouter une image</a:t>
            </a:r>
          </a:p>
        </p:txBody>
      </p:sp>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662651" y="550612"/>
            <a:ext cx="6840000" cy="1800000"/>
          </a:xfrm>
        </p:spPr>
        <p:txBody>
          <a:bodyPr anchor="b">
            <a:noAutofit/>
          </a:bodyPr>
          <a:lstStyle>
            <a:lvl1pPr algn="l">
              <a:defRPr sz="3500"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662651" y="2551470"/>
            <a:ext cx="6840000" cy="1080000"/>
          </a:xfrm>
        </p:spPr>
        <p:txBody>
          <a:bodyPr>
            <a:noAutofit/>
          </a:bodyPr>
          <a:lstStyle>
            <a:lvl1pPr marL="0" indent="0" algn="l">
              <a:buNone/>
              <a:defRPr sz="2000">
                <a:solidFill>
                  <a:schemeClr val="tx1"/>
                </a:solidFill>
                <a:latin typeface="Montserrat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266195129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uverture Oiseau Oversize bis">
    <p:bg>
      <p:bgPr>
        <a:solidFill>
          <a:schemeClr val="tx2"/>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0BDD939-FC2B-634E-B894-E465D50F84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972676" y="5212556"/>
            <a:ext cx="2105024" cy="1547813"/>
          </a:xfrm>
          <a:prstGeom prst="rect">
            <a:avLst/>
          </a:prstGeom>
        </p:spPr>
      </p:pic>
      <p:sp>
        <p:nvSpPr>
          <p:cNvPr id="13" name="Espace réservé pour une image  12">
            <a:extLst>
              <a:ext uri="{FF2B5EF4-FFF2-40B4-BE49-F238E27FC236}">
                <a16:creationId xmlns:a16="http://schemas.microsoft.com/office/drawing/2014/main" id="{C9E9BCE9-16CD-E1D0-D237-1818B01E93A1}"/>
              </a:ext>
            </a:extLst>
          </p:cNvPr>
          <p:cNvSpPr>
            <a:spLocks noGrp="1"/>
          </p:cNvSpPr>
          <p:nvPr>
            <p:ph type="pic" sz="quarter" idx="10"/>
          </p:nvPr>
        </p:nvSpPr>
        <p:spPr>
          <a:xfrm>
            <a:off x="3676652" y="2676527"/>
            <a:ext cx="8073349" cy="3587377"/>
          </a:xfrm>
          <a:custGeom>
            <a:avLst/>
            <a:gdLst>
              <a:gd name="connsiteX0" fmla="*/ 5351249 w 8073349"/>
              <a:gd name="connsiteY0" fmla="*/ 2509076 h 3587377"/>
              <a:gd name="connsiteX1" fmla="*/ 5005865 w 8073349"/>
              <a:gd name="connsiteY1" fmla="*/ 3108456 h 3587377"/>
              <a:gd name="connsiteX2" fmla="*/ 4250129 w 8073349"/>
              <a:gd name="connsiteY2" fmla="*/ 3533739 h 3587377"/>
              <a:gd name="connsiteX3" fmla="*/ 1370399 w 8073349"/>
              <a:gd name="connsiteY3" fmla="*/ 3587348 h 3587377"/>
              <a:gd name="connsiteX4" fmla="*/ 1370272 w 8073349"/>
              <a:gd name="connsiteY4" fmla="*/ 3587348 h 3587377"/>
              <a:gd name="connsiteX5" fmla="*/ 3586804 w 8073349"/>
              <a:gd name="connsiteY5" fmla="*/ 1240242 h 3587377"/>
              <a:gd name="connsiteX6" fmla="*/ 7973538 w 8073349"/>
              <a:gd name="connsiteY6" fmla="*/ 1240242 h 3587377"/>
              <a:gd name="connsiteX7" fmla="*/ 8073349 w 8073349"/>
              <a:gd name="connsiteY7" fmla="*/ 1339288 h 3587377"/>
              <a:gd name="connsiteX8" fmla="*/ 8001235 w 8073349"/>
              <a:gd name="connsiteY8" fmla="*/ 1435910 h 3587377"/>
              <a:gd name="connsiteX9" fmla="*/ 63913 w 8073349"/>
              <a:gd name="connsiteY9" fmla="*/ 3585433 h 3587377"/>
              <a:gd name="connsiteX10" fmla="*/ 19367 w 8073349"/>
              <a:gd name="connsiteY10" fmla="*/ 3498130 h 3587377"/>
              <a:gd name="connsiteX11" fmla="*/ 1847375 w 8073349"/>
              <a:gd name="connsiteY11" fmla="*/ 0 h 3587377"/>
              <a:gd name="connsiteX12" fmla="*/ 6231047 w 8073349"/>
              <a:gd name="connsiteY12" fmla="*/ 0 h 3587377"/>
              <a:gd name="connsiteX13" fmla="*/ 6502655 w 8073349"/>
              <a:gd name="connsiteY13" fmla="*/ 510418 h 3587377"/>
              <a:gd name="connsiteX14" fmla="*/ 6279803 w 8073349"/>
              <a:gd name="connsiteY14" fmla="*/ 897284 h 3587377"/>
              <a:gd name="connsiteX15" fmla="*/ 3586676 w 8073349"/>
              <a:gd name="connsiteY15" fmla="*/ 897284 h 3587377"/>
              <a:gd name="connsiteX16" fmla="*/ 1828485 w 8073349"/>
              <a:gd name="connsiteY16" fmla="*/ 97898 h 3587377"/>
              <a:gd name="connsiteX17" fmla="*/ 1847375 w 8073349"/>
              <a:gd name="connsiteY17" fmla="*/ 0 h 35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73349" h="3587377">
                <a:moveTo>
                  <a:pt x="5351249" y="2509076"/>
                </a:moveTo>
                <a:lnTo>
                  <a:pt x="5005865" y="3108456"/>
                </a:lnTo>
                <a:cubicBezTo>
                  <a:pt x="4856657" y="3367558"/>
                  <a:pt x="4529526" y="3528507"/>
                  <a:pt x="4250129" y="3533739"/>
                </a:cubicBezTo>
                <a:lnTo>
                  <a:pt x="1370399" y="3587348"/>
                </a:lnTo>
                <a:lnTo>
                  <a:pt x="1370272" y="3587348"/>
                </a:lnTo>
                <a:close/>
                <a:moveTo>
                  <a:pt x="3586804" y="1240242"/>
                </a:moveTo>
                <a:lnTo>
                  <a:pt x="7973538" y="1240242"/>
                </a:lnTo>
                <a:cubicBezTo>
                  <a:pt x="8024209" y="1240242"/>
                  <a:pt x="8073349" y="1280065"/>
                  <a:pt x="8073349" y="1339288"/>
                </a:cubicBezTo>
                <a:cubicBezTo>
                  <a:pt x="8073349" y="1391747"/>
                  <a:pt x="8037482" y="1425826"/>
                  <a:pt x="8001235" y="1435910"/>
                </a:cubicBezTo>
                <a:lnTo>
                  <a:pt x="63913" y="3585433"/>
                </a:lnTo>
                <a:cubicBezTo>
                  <a:pt x="12220" y="3599601"/>
                  <a:pt x="-24157" y="3532847"/>
                  <a:pt x="19367" y="3498130"/>
                </a:cubicBezTo>
                <a:close/>
                <a:moveTo>
                  <a:pt x="1847375" y="0"/>
                </a:moveTo>
                <a:lnTo>
                  <a:pt x="6231047" y="0"/>
                </a:lnTo>
                <a:cubicBezTo>
                  <a:pt x="6474959" y="0"/>
                  <a:pt x="6636419" y="278503"/>
                  <a:pt x="6502655" y="510418"/>
                </a:cubicBezTo>
                <a:lnTo>
                  <a:pt x="6279803" y="897284"/>
                </a:lnTo>
                <a:lnTo>
                  <a:pt x="3586676" y="897284"/>
                </a:lnTo>
                <a:lnTo>
                  <a:pt x="1828485" y="97898"/>
                </a:lnTo>
                <a:cubicBezTo>
                  <a:pt x="1773474" y="72881"/>
                  <a:pt x="1787769" y="0"/>
                  <a:pt x="1847375" y="0"/>
                </a:cubicBezTo>
                <a:close/>
              </a:path>
            </a:pathLst>
          </a:custGeom>
          <a:solidFill>
            <a:schemeClr val="bg1">
              <a:lumMod val="95000"/>
            </a:schemeClr>
          </a:solidFill>
        </p:spPr>
        <p:txBody>
          <a:bodyPr wrap="square" anchor="ctr">
            <a:noAutofit/>
          </a:bodyPr>
          <a:lstStyle>
            <a:lvl1pPr algn="ctr">
              <a:defRPr sz="1400"/>
            </a:lvl1pPr>
          </a:lstStyle>
          <a:p>
            <a:r>
              <a:rPr lang="fr-FR"/>
              <a:t>Cliquez sur l'icône pour ajouter une image</a:t>
            </a:r>
          </a:p>
        </p:txBody>
      </p:sp>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662651" y="550612"/>
            <a:ext cx="6840000" cy="1800000"/>
          </a:xfrm>
        </p:spPr>
        <p:txBody>
          <a:bodyPr anchor="b">
            <a:noAutofit/>
          </a:bodyPr>
          <a:lstStyle>
            <a:lvl1pPr algn="l">
              <a:defRPr sz="3500"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662651" y="2551470"/>
            <a:ext cx="6840000" cy="1080000"/>
          </a:xfrm>
        </p:spPr>
        <p:txBody>
          <a:bodyPr>
            <a:noAutofit/>
          </a:bodyPr>
          <a:lstStyle>
            <a:lvl1pPr marL="0" indent="0" algn="l">
              <a:buNone/>
              <a:defRPr sz="2000">
                <a:solidFill>
                  <a:schemeClr val="tx1"/>
                </a:solidFill>
                <a:latin typeface="Montserrat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18781715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661514" y="723968"/>
            <a:ext cx="10800000" cy="2520000"/>
          </a:xfrm>
        </p:spPr>
        <p:txBody>
          <a:bodyPr anchor="b">
            <a:noAutofit/>
          </a:bodyPr>
          <a:lstStyle>
            <a:lvl1pPr algn="l">
              <a:defRPr sz="4500"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661514" y="3379669"/>
            <a:ext cx="10800000" cy="1080000"/>
          </a:xfrm>
        </p:spPr>
        <p:txBody>
          <a:bodyPr>
            <a:noAutofit/>
          </a:bodyPr>
          <a:lstStyle>
            <a:lvl1pPr marL="0" indent="0" algn="l">
              <a:buNone/>
              <a:defRPr sz="3000">
                <a:solidFill>
                  <a:schemeClr val="tx1"/>
                </a:solidFill>
                <a:latin typeface="Montserrat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4" name="Image 3" descr="Une image contenant texte, carte de visite&#10;&#10;Description générée automatiquement">
            <a:extLst>
              <a:ext uri="{FF2B5EF4-FFF2-40B4-BE49-F238E27FC236}">
                <a16:creationId xmlns:a16="http://schemas.microsoft.com/office/drawing/2014/main" id="{F461B8C0-B758-0170-FC07-628C4B6981E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72676" y="5212556"/>
            <a:ext cx="2105024" cy="1547813"/>
          </a:xfrm>
          <a:prstGeom prst="rect">
            <a:avLst/>
          </a:prstGeom>
        </p:spPr>
      </p:pic>
    </p:spTree>
    <p:extLst>
      <p:ext uri="{BB962C8B-B14F-4D97-AF65-F5344CB8AC3E}">
        <p14:creationId xmlns:p14="http://schemas.microsoft.com/office/powerpoint/2010/main" val="313004457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ouverture bis">
    <p:bg>
      <p:bgPr>
        <a:solidFill>
          <a:schemeClr val="tx2"/>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621397A-A206-5024-E7B6-001DCF7057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972676" y="5212556"/>
            <a:ext cx="2105024" cy="1547813"/>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661514" y="723968"/>
            <a:ext cx="10800000" cy="2520000"/>
          </a:xfrm>
        </p:spPr>
        <p:txBody>
          <a:bodyPr anchor="b">
            <a:noAutofit/>
          </a:bodyPr>
          <a:lstStyle>
            <a:lvl1pPr algn="l">
              <a:defRPr sz="4500"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661514" y="3379669"/>
            <a:ext cx="10800000" cy="1080000"/>
          </a:xfrm>
        </p:spPr>
        <p:txBody>
          <a:bodyPr>
            <a:noAutofit/>
          </a:bodyPr>
          <a:lstStyle>
            <a:lvl1pPr marL="0" indent="0" algn="l">
              <a:buNone/>
              <a:defRPr sz="3000">
                <a:solidFill>
                  <a:schemeClr val="tx1"/>
                </a:solidFill>
                <a:latin typeface="Montserrat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09000547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7234" y="870661"/>
            <a:ext cx="10800000" cy="2160000"/>
          </a:xfrm>
        </p:spPr>
        <p:txBody>
          <a:bodyPr anchor="b">
            <a:noAutofit/>
          </a:bodyPr>
          <a:lstStyle>
            <a:lvl1pPr algn="l">
              <a:defRPr sz="4000"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7234" y="3116789"/>
            <a:ext cx="10800000" cy="1080000"/>
          </a:xfrm>
        </p:spPr>
        <p:txBody>
          <a:bodyPr>
            <a:noAutofit/>
          </a:bodyPr>
          <a:lstStyle>
            <a:lvl1pPr marL="0" indent="0" algn="l">
              <a:buNone/>
              <a:defRPr sz="2500">
                <a:solidFill>
                  <a:schemeClr val="tx1"/>
                </a:solidFill>
                <a:latin typeface="Montserrat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6" name="Espace réservé de la date 5">
            <a:extLst>
              <a:ext uri="{FF2B5EF4-FFF2-40B4-BE49-F238E27FC236}">
                <a16:creationId xmlns:a16="http://schemas.microsoft.com/office/drawing/2014/main" id="{51AAC824-D376-4CAF-B976-C16CF9ED1834}"/>
              </a:ext>
            </a:extLst>
          </p:cNvPr>
          <p:cNvSpPr>
            <a:spLocks noGrp="1"/>
          </p:cNvSpPr>
          <p:nvPr>
            <p:ph type="dt" sz="half" idx="10"/>
          </p:nvPr>
        </p:nvSpPr>
        <p:spPr/>
        <p:txBody>
          <a:bodyPr/>
          <a:lstStyle/>
          <a:p>
            <a:endParaRPr lang="fr-FR"/>
          </a:p>
        </p:txBody>
      </p:sp>
      <p:sp>
        <p:nvSpPr>
          <p:cNvPr id="14" name="Espace réservé du pied de page 13">
            <a:extLst>
              <a:ext uri="{FF2B5EF4-FFF2-40B4-BE49-F238E27FC236}">
                <a16:creationId xmlns:a16="http://schemas.microsoft.com/office/drawing/2014/main" id="{0381AB84-7312-4657-ACDB-435FFF3BCE81}"/>
              </a:ext>
            </a:extLst>
          </p:cNvPr>
          <p:cNvSpPr>
            <a:spLocks noGrp="1"/>
          </p:cNvSpPr>
          <p:nvPr>
            <p:ph type="ftr" sz="quarter" idx="11"/>
          </p:nvPr>
        </p:nvSpPr>
        <p:spPr/>
        <p:txBody>
          <a:bodyPr/>
          <a:lstStyle/>
          <a:p>
            <a:r>
              <a:rPr lang="fr-FR"/>
              <a:t>AUDIO du 25/11/2025</a:t>
            </a:r>
          </a:p>
        </p:txBody>
      </p:sp>
      <p:sp>
        <p:nvSpPr>
          <p:cNvPr id="15" name="Espace réservé du numéro de diapositive 14">
            <a:extLst>
              <a:ext uri="{FF2B5EF4-FFF2-40B4-BE49-F238E27FC236}">
                <a16:creationId xmlns:a16="http://schemas.microsoft.com/office/drawing/2014/main" id="{19F52C91-E67C-4BC5-907D-A4EB6A1324DB}"/>
              </a:ext>
            </a:extLst>
          </p:cNvPr>
          <p:cNvSpPr>
            <a:spLocks noGrp="1"/>
          </p:cNvSpPr>
          <p:nvPr>
            <p:ph type="sldNum" sz="quarter" idx="12"/>
          </p:nvPr>
        </p:nvSpPr>
        <p:spPr/>
        <p:txBody>
          <a:bodyPr/>
          <a:lstStyle/>
          <a:p>
            <a:fld id="{D95CF018-3058-4F85-B70C-105277F9FE2A}" type="slidenum">
              <a:rPr lang="fr-FR" smtClean="0"/>
              <a:pPr/>
              <a:t>‹N°›</a:t>
            </a:fld>
            <a:endParaRPr lang="fr-FR"/>
          </a:p>
        </p:txBody>
      </p:sp>
    </p:spTree>
    <p:extLst>
      <p:ext uri="{BB962C8B-B14F-4D97-AF65-F5344CB8AC3E}">
        <p14:creationId xmlns:p14="http://schemas.microsoft.com/office/powerpoint/2010/main" val="84466855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666775" y="1360800"/>
            <a:ext cx="11160000" cy="46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AUDIO du 25/11/2025</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880933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 schéma 1">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5374800" y="6239665"/>
            <a:ext cx="1440000" cy="252000"/>
          </a:xfrm>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710456" y="6239665"/>
            <a:ext cx="4500000" cy="252000"/>
          </a:xfrm>
        </p:spPr>
        <p:txBody>
          <a:bodyPr>
            <a:noAutofit/>
          </a:bodyPr>
          <a:lstStyle>
            <a:lvl1pPr>
              <a:defRPr>
                <a:solidFill>
                  <a:schemeClr val="tx1"/>
                </a:solidFill>
              </a:defRPr>
            </a:lvl1pPr>
          </a:lstStyle>
          <a:p>
            <a:r>
              <a:rPr lang="fr-FR"/>
              <a:t>AUDIO du 25/11/2025</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335757" y="6239665"/>
            <a:ext cx="612000" cy="252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968501" y="5083514"/>
            <a:ext cx="1161988" cy="396000"/>
          </a:xfrm>
        </p:spPr>
        <p:txBody>
          <a:bodyPr>
            <a:noAutofit/>
          </a:bodyPr>
          <a:lstStyle>
            <a:lvl1pPr algn="ctr">
              <a:defRPr sz="1900">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5520445" y="5083514"/>
            <a:ext cx="1161988" cy="396000"/>
          </a:xfrm>
        </p:spPr>
        <p:txBody>
          <a:bodyPr>
            <a:noAutofit/>
          </a:bodyPr>
          <a:lstStyle>
            <a:lvl1pPr algn="ctr">
              <a:defRPr sz="1900">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9148591" y="5083514"/>
            <a:ext cx="1161988" cy="396000"/>
          </a:xfrm>
        </p:spPr>
        <p:txBody>
          <a:bodyPr>
            <a:noAutofit/>
          </a:bodyPr>
          <a:lstStyle>
            <a:lvl1pPr algn="ctr">
              <a:defRPr sz="1900">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830030" y="3714360"/>
            <a:ext cx="3438928" cy="360000"/>
          </a:xfrm>
        </p:spPr>
        <p:txBody>
          <a:bodyPr>
            <a:noAutofit/>
          </a:bodyPr>
          <a:lstStyle>
            <a:lvl1pPr algn="ctr">
              <a:defRPr sz="1300">
                <a:solidFill>
                  <a:schemeClr val="tx1"/>
                </a:solidFill>
                <a:latin typeface="Montserrat SemiBold" panose="00000700000000000000" pitchFamily="2" charset="0"/>
              </a:defRPr>
            </a:lvl1pPr>
          </a:lstStyle>
          <a:p>
            <a:pPr lvl="0"/>
            <a:r>
              <a:rPr lang="fr-FR"/>
              <a:t>Modifier les styles du texte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4381975" y="3714360"/>
            <a:ext cx="3438928" cy="360000"/>
          </a:xfrm>
        </p:spPr>
        <p:txBody>
          <a:bodyPr>
            <a:noAutofit/>
          </a:bodyPr>
          <a:lstStyle>
            <a:lvl1pPr algn="ctr">
              <a:defRPr sz="1300">
                <a:solidFill>
                  <a:schemeClr val="tx1"/>
                </a:solidFill>
                <a:latin typeface="Montserrat SemiBold" panose="00000700000000000000" pitchFamily="2" charset="0"/>
              </a:defRPr>
            </a:lvl1pPr>
          </a:lstStyle>
          <a:p>
            <a:pPr lvl="0"/>
            <a:r>
              <a:rPr lang="fr-FR"/>
              <a:t>Modifier les styles du texte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8010122" y="3714360"/>
            <a:ext cx="3438928" cy="360000"/>
          </a:xfrm>
        </p:spPr>
        <p:txBody>
          <a:bodyPr>
            <a:noAutofit/>
          </a:bodyPr>
          <a:lstStyle>
            <a:lvl1pPr algn="ctr">
              <a:defRPr sz="1300">
                <a:solidFill>
                  <a:schemeClr val="tx1"/>
                </a:solidFill>
                <a:latin typeface="Montserrat SemiBold" panose="00000700000000000000" pitchFamily="2" charset="0"/>
              </a:defRPr>
            </a:lvl1pPr>
          </a:lstStyle>
          <a:p>
            <a:pPr lvl="0"/>
            <a:r>
              <a:rPr lang="fr-FR"/>
              <a:t>Modifier les styles du texte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666775" y="1360800"/>
            <a:ext cx="11160000" cy="21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1">
            <a:extLst>
              <a:ext uri="{FF2B5EF4-FFF2-40B4-BE49-F238E27FC236}">
                <a16:creationId xmlns:a16="http://schemas.microsoft.com/office/drawing/2014/main" id="{9746D4FF-E2FE-7316-BE87-C264A06C2C02}"/>
              </a:ext>
            </a:extLst>
          </p:cNvPr>
          <p:cNvSpPr>
            <a:spLocks noGrp="1"/>
          </p:cNvSpPr>
          <p:nvPr>
            <p:ph type="title"/>
          </p:nvPr>
        </p:nvSpPr>
        <p:spPr>
          <a:xfrm>
            <a:off x="666775" y="144463"/>
            <a:ext cx="11160000" cy="1080000"/>
          </a:xfrm>
        </p:spPr>
        <p:txBody>
          <a:bodyPr/>
          <a:lstStyle>
            <a:lvl1pPr>
              <a:defRPr>
                <a:solidFill>
                  <a:schemeClr val="tx2"/>
                </a:solidFill>
              </a:defRPr>
            </a:lvl1pPr>
          </a:lstStyle>
          <a:p>
            <a:r>
              <a:rPr lang="fr-FR"/>
              <a:t>Modifiez le style du titre</a:t>
            </a:r>
          </a:p>
        </p:txBody>
      </p:sp>
    </p:spTree>
    <p:extLst>
      <p:ext uri="{BB962C8B-B14F-4D97-AF65-F5344CB8AC3E}">
        <p14:creationId xmlns:p14="http://schemas.microsoft.com/office/powerpoint/2010/main" val="3789617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680061-27DF-4DA8-8DC4-D025DFE6927F}"/>
              </a:ext>
            </a:extLst>
          </p:cNvPr>
          <p:cNvSpPr/>
          <p:nvPr userDrawn="1"/>
        </p:nvSpPr>
        <p:spPr>
          <a:xfrm>
            <a:off x="0" y="0"/>
            <a:ext cx="12192000" cy="6858000"/>
          </a:xfrm>
          <a:prstGeom prst="rect">
            <a:avLst/>
          </a:prstGeom>
          <a:solidFill>
            <a:srgbClr val="FF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4234675-3371-4023-A941-87DA39E514AA}"/>
              </a:ext>
            </a:extLst>
          </p:cNvPr>
          <p:cNvSpPr>
            <a:spLocks noGrp="1"/>
          </p:cNvSpPr>
          <p:nvPr>
            <p:ph type="title" hasCustomPrompt="1"/>
          </p:nvPr>
        </p:nvSpPr>
        <p:spPr>
          <a:xfrm>
            <a:off x="917043" y="2133383"/>
            <a:ext cx="3410738" cy="1685077"/>
          </a:xfrm>
        </p:spPr>
        <p:txBody>
          <a:bodyPr anchor="b"/>
          <a:lstStyle>
            <a:lvl1pPr>
              <a:defRPr sz="11500">
                <a:solidFill>
                  <a:schemeClr val="bg1"/>
                </a:solidFill>
                <a:latin typeface="+mj-lt"/>
              </a:defRPr>
            </a:lvl1pPr>
          </a:lstStyle>
          <a:p>
            <a:r>
              <a:rPr lang="fr-FR"/>
              <a:t>01.</a:t>
            </a:r>
          </a:p>
        </p:txBody>
      </p:sp>
      <p:sp>
        <p:nvSpPr>
          <p:cNvPr id="3" name="Espace réservé du texte 2">
            <a:extLst>
              <a:ext uri="{FF2B5EF4-FFF2-40B4-BE49-F238E27FC236}">
                <a16:creationId xmlns:a16="http://schemas.microsoft.com/office/drawing/2014/main" id="{72855729-0DCF-4101-8C56-8BC104FCE72B}"/>
              </a:ext>
            </a:extLst>
          </p:cNvPr>
          <p:cNvSpPr>
            <a:spLocks noGrp="1"/>
          </p:cNvSpPr>
          <p:nvPr>
            <p:ph type="body" idx="1"/>
          </p:nvPr>
        </p:nvSpPr>
        <p:spPr>
          <a:xfrm>
            <a:off x="917043" y="3862487"/>
            <a:ext cx="9396936" cy="1588127"/>
          </a:xfrm>
        </p:spPr>
        <p:txBody>
          <a:bodyPr/>
          <a:lstStyle>
            <a:lvl1pPr marL="0" indent="0">
              <a:buNone/>
              <a:defRPr sz="5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948915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 schéma 2">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666775" y="1360800"/>
            <a:ext cx="5400000"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AUDIO du 25/11/2025</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6254249" y="1360800"/>
            <a:ext cx="5467350" cy="4495541"/>
          </a:xfrm>
        </p:spPr>
        <p:txBody>
          <a:bodyPr anchor="ctr"/>
          <a:lstStyle>
            <a:lvl1pPr algn="ctr">
              <a:defRPr sz="1400">
                <a:solidFill>
                  <a:schemeClr val="tx1"/>
                </a:solidFill>
              </a:defRPr>
            </a:lvl1pPr>
          </a:lstStyle>
          <a:p>
            <a:r>
              <a:rPr lang="fr-FR"/>
              <a:t>Cliquez sur l'icône pour ajouter un graphique</a:t>
            </a:r>
          </a:p>
        </p:txBody>
      </p:sp>
      <p:sp>
        <p:nvSpPr>
          <p:cNvPr id="2" name="Titre 1">
            <a:extLst>
              <a:ext uri="{FF2B5EF4-FFF2-40B4-BE49-F238E27FC236}">
                <a16:creationId xmlns:a16="http://schemas.microsoft.com/office/drawing/2014/main" id="{8558241D-B855-9161-E11C-1C6758B5988B}"/>
              </a:ext>
            </a:extLst>
          </p:cNvPr>
          <p:cNvSpPr>
            <a:spLocks noGrp="1"/>
          </p:cNvSpPr>
          <p:nvPr>
            <p:ph type="title"/>
          </p:nvPr>
        </p:nvSpPr>
        <p:spPr>
          <a:xfrm>
            <a:off x="666775" y="144463"/>
            <a:ext cx="11160000" cy="1080000"/>
          </a:xfrm>
        </p:spPr>
        <p:txBody>
          <a:bodyPr/>
          <a:lstStyle>
            <a:lvl1pPr>
              <a:defRPr>
                <a:solidFill>
                  <a:schemeClr val="tx2"/>
                </a:solidFill>
              </a:defRPr>
            </a:lvl1pPr>
          </a:lstStyle>
          <a:p>
            <a:r>
              <a:rPr lang="fr-FR"/>
              <a:t>Modifiez le style du titre</a:t>
            </a:r>
          </a:p>
        </p:txBody>
      </p:sp>
    </p:spTree>
    <p:extLst>
      <p:ext uri="{BB962C8B-B14F-4D97-AF65-F5344CB8AC3E}">
        <p14:creationId xmlns:p14="http://schemas.microsoft.com/office/powerpoint/2010/main" val="121824121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666775" y="1360800"/>
            <a:ext cx="5580000"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AUDIO du 25/11/2025</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6486525" y="802482"/>
            <a:ext cx="5705475" cy="4518000"/>
          </a:xfrm>
          <a:solidFill>
            <a:schemeClr val="bg1">
              <a:lumMod val="95000"/>
            </a:schemeClr>
          </a:solidFill>
          <a:ln>
            <a:noFill/>
          </a:ln>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0" name="Titre 9">
            <a:extLst>
              <a:ext uri="{FF2B5EF4-FFF2-40B4-BE49-F238E27FC236}">
                <a16:creationId xmlns:a16="http://schemas.microsoft.com/office/drawing/2014/main" id="{EFF3C1C8-6AB3-1D1D-C793-F26092ECBC47}"/>
              </a:ext>
            </a:extLst>
          </p:cNvPr>
          <p:cNvSpPr>
            <a:spLocks noGrp="1"/>
          </p:cNvSpPr>
          <p:nvPr>
            <p:ph type="title"/>
          </p:nvPr>
        </p:nvSpPr>
        <p:spPr>
          <a:xfrm>
            <a:off x="666775" y="144463"/>
            <a:ext cx="5580000" cy="1080000"/>
          </a:xfrm>
        </p:spPr>
        <p:txBody>
          <a:bodyPr/>
          <a:lstStyle>
            <a:lvl1pPr>
              <a:defRPr>
                <a:solidFill>
                  <a:schemeClr val="tx2"/>
                </a:solidFill>
              </a:defRPr>
            </a:lvl1pPr>
          </a:lstStyle>
          <a:p>
            <a:r>
              <a:rPr lang="fr-FR"/>
              <a:t>Modifiez le style du titre</a:t>
            </a:r>
          </a:p>
        </p:txBody>
      </p:sp>
    </p:spTree>
    <p:extLst>
      <p:ext uri="{BB962C8B-B14F-4D97-AF65-F5344CB8AC3E}">
        <p14:creationId xmlns:p14="http://schemas.microsoft.com/office/powerpoint/2010/main" val="42928758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 imag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AUDIO du 25/11/2025</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1" y="1938341"/>
            <a:ext cx="4019550" cy="2989259"/>
          </a:xfrm>
          <a:solidFill>
            <a:schemeClr val="bg1">
              <a:lumMod val="95000"/>
            </a:schemeClr>
          </a:solidFill>
          <a:ln>
            <a:noFill/>
          </a:ln>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C586815C-BFEB-90D9-28C4-552908999DE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0" name="Espace réservé pour une image  2">
            <a:extLst>
              <a:ext uri="{FF2B5EF4-FFF2-40B4-BE49-F238E27FC236}">
                <a16:creationId xmlns:a16="http://schemas.microsoft.com/office/drawing/2014/main" id="{4AEFCB67-B51D-F2FC-61F9-38857A1785D1}"/>
              </a:ext>
            </a:extLst>
          </p:cNvPr>
          <p:cNvSpPr>
            <a:spLocks noGrp="1"/>
          </p:cNvSpPr>
          <p:nvPr>
            <p:ph type="pic" idx="14"/>
          </p:nvPr>
        </p:nvSpPr>
        <p:spPr>
          <a:xfrm>
            <a:off x="4086226" y="1938341"/>
            <a:ext cx="4019550" cy="2989259"/>
          </a:xfrm>
          <a:solidFill>
            <a:schemeClr val="bg1">
              <a:lumMod val="95000"/>
            </a:schemeClr>
          </a:solidFill>
          <a:ln>
            <a:noFill/>
          </a:ln>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1" name="Espace réservé pour une image  2">
            <a:extLst>
              <a:ext uri="{FF2B5EF4-FFF2-40B4-BE49-F238E27FC236}">
                <a16:creationId xmlns:a16="http://schemas.microsoft.com/office/drawing/2014/main" id="{30C3F3EE-63E4-C643-88E9-B8E3D88CA75D}"/>
              </a:ext>
            </a:extLst>
          </p:cNvPr>
          <p:cNvSpPr>
            <a:spLocks noGrp="1"/>
          </p:cNvSpPr>
          <p:nvPr>
            <p:ph type="pic" idx="15"/>
          </p:nvPr>
        </p:nvSpPr>
        <p:spPr>
          <a:xfrm>
            <a:off x="8172450" y="1938341"/>
            <a:ext cx="4019550" cy="2989259"/>
          </a:xfrm>
          <a:solidFill>
            <a:schemeClr val="bg1">
              <a:lumMod val="95000"/>
            </a:schemeClr>
          </a:solidFill>
          <a:ln>
            <a:noFill/>
          </a:ln>
        </p:spPr>
        <p:txBody>
          <a:bodyPr anchor="ctr">
            <a:no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Tree>
    <p:extLst>
      <p:ext uri="{BB962C8B-B14F-4D97-AF65-F5344CB8AC3E}">
        <p14:creationId xmlns:p14="http://schemas.microsoft.com/office/powerpoint/2010/main" val="275111794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rase en exergu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676588" y="1219200"/>
            <a:ext cx="7920000" cy="3491566"/>
          </a:xfrm>
        </p:spPr>
        <p:txBody>
          <a:bodyPr anchor="ctr">
            <a:noAutofit/>
          </a:bodyPr>
          <a:lstStyle>
            <a:lvl1pPr algn="l">
              <a:defRPr sz="4000" b="0">
                <a:solidFill>
                  <a:schemeClr val="tx1"/>
                </a:solidFill>
                <a:latin typeface="+mj-lt"/>
              </a:defRPr>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AUDIO du 25/11/2025</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1277922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rase en exergue bis">
    <p:bg>
      <p:bgPr>
        <a:solidFill>
          <a:schemeClr val="tx2"/>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676588" y="1219200"/>
            <a:ext cx="7920000" cy="3491566"/>
          </a:xfrm>
          <a:noFill/>
        </p:spPr>
        <p:txBody>
          <a:bodyPr anchor="ctr">
            <a:noAutofit/>
          </a:bodyPr>
          <a:lstStyle>
            <a:lvl1pPr algn="l">
              <a:defRPr sz="4000" b="0">
                <a:solidFill>
                  <a:schemeClr val="tx1"/>
                </a:solidFill>
                <a:latin typeface="+mj-lt"/>
              </a:defRPr>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AUDIO du 25/11/2025</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pic>
        <p:nvPicPr>
          <p:cNvPr id="11" name="Image 10" descr="Une image contenant texte&#10;&#10;Description générée automatiquement">
            <a:extLst>
              <a:ext uri="{FF2B5EF4-FFF2-40B4-BE49-F238E27FC236}">
                <a16:creationId xmlns:a16="http://schemas.microsoft.com/office/drawing/2014/main" id="{8992981B-95F7-E873-0217-43812AE0CA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494169" y="5584030"/>
            <a:ext cx="1507331" cy="1085851"/>
          </a:xfrm>
          <a:prstGeom prst="rect">
            <a:avLst/>
          </a:prstGeom>
        </p:spPr>
      </p:pic>
      <p:cxnSp>
        <p:nvCxnSpPr>
          <p:cNvPr id="12" name="Connecteur droit 11">
            <a:extLst>
              <a:ext uri="{FF2B5EF4-FFF2-40B4-BE49-F238E27FC236}">
                <a16:creationId xmlns:a16="http://schemas.microsoft.com/office/drawing/2014/main" id="{4A71039F-EF63-0003-5B49-ED6D7F9C21AA}"/>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186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erso">
    <p:spTree>
      <p:nvGrpSpPr>
        <p:cNvPr id="1" name=""/>
        <p:cNvGrpSpPr/>
        <p:nvPr/>
      </p:nvGrpSpPr>
      <p:grpSpPr>
        <a:xfrm>
          <a:off x="0" y="0"/>
          <a:ext cx="0" cy="0"/>
          <a:chOff x="0" y="0"/>
          <a:chExt cx="0" cy="0"/>
        </a:xfrm>
      </p:grpSpPr>
      <p:pic>
        <p:nvPicPr>
          <p:cNvPr id="9" name="Image 8" descr="Une image contenant texte, carte de visite&#10;&#10;Description générée automatiquement">
            <a:extLst>
              <a:ext uri="{FF2B5EF4-FFF2-40B4-BE49-F238E27FC236}">
                <a16:creationId xmlns:a16="http://schemas.microsoft.com/office/drawing/2014/main" id="{E3EEE69C-AA61-C9C4-7199-128214A3D7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72676" y="5212556"/>
            <a:ext cx="2105024" cy="1547813"/>
          </a:xfrm>
          <a:prstGeom prst="rect">
            <a:avLst/>
          </a:prstGeom>
        </p:spPr>
      </p:pic>
      <p:sp>
        <p:nvSpPr>
          <p:cNvPr id="14" name="Espace réservé du contenu 2">
            <a:extLst>
              <a:ext uri="{FF2B5EF4-FFF2-40B4-BE49-F238E27FC236}">
                <a16:creationId xmlns:a16="http://schemas.microsoft.com/office/drawing/2014/main" id="{384BD181-51FA-40D7-9A02-D0DAEA488DB3}"/>
              </a:ext>
            </a:extLst>
          </p:cNvPr>
          <p:cNvSpPr>
            <a:spLocks noGrp="1"/>
          </p:cNvSpPr>
          <p:nvPr>
            <p:ph idx="1"/>
          </p:nvPr>
        </p:nvSpPr>
        <p:spPr>
          <a:xfrm>
            <a:off x="621531" y="5269277"/>
            <a:ext cx="5400000" cy="1225181"/>
          </a:xfrm>
        </p:spPr>
        <p:txBody>
          <a:bodyPr anchor="t"/>
          <a:lstStyle>
            <a:lvl1pPr>
              <a:defRPr sz="1500" cap="none" baseline="0">
                <a:solidFill>
                  <a:schemeClr val="tx1"/>
                </a:solidFill>
                <a:latin typeface="+mj-lt"/>
              </a:defRPr>
            </a:lvl1pPr>
            <a:lvl2pPr>
              <a:defRPr sz="1500">
                <a:solidFill>
                  <a:schemeClr val="tx1"/>
                </a:solidFill>
                <a:latin typeface="Montserrat SemiBold" panose="00000700000000000000" pitchFamily="2" charset="0"/>
              </a:defRPr>
            </a:lvl2pPr>
            <a:lvl3pPr>
              <a:defRPr sz="1500">
                <a:solidFill>
                  <a:schemeClr val="tx1"/>
                </a:solidFill>
              </a:defRPr>
            </a:lvl3pPr>
            <a:lvl4pPr>
              <a:defRPr sz="1500">
                <a:solidFill>
                  <a:srgbClr val="FF0000"/>
                </a:solidFill>
              </a:defRPr>
            </a:lvl4pPr>
            <a:lvl5pPr>
              <a:defRPr sz="1500">
                <a:solidFill>
                  <a:srgbClr val="FF0000"/>
                </a:solidFill>
              </a:defRPr>
            </a:lvl5pPr>
          </a:lstStyle>
          <a:p>
            <a:pPr lvl="0"/>
            <a:r>
              <a:rPr lang="fr-FR"/>
              <a:t>Cliquez pour modifier les styles du texte du masque</a:t>
            </a:r>
          </a:p>
          <a:p>
            <a:pPr lvl="1"/>
            <a:r>
              <a:rPr lang="fr-FR"/>
              <a:t>Deuxième niveau</a:t>
            </a:r>
          </a:p>
          <a:p>
            <a:pPr lvl="2"/>
            <a:r>
              <a:rPr lang="fr-FR"/>
              <a:t>Troisième niveau</a:t>
            </a:r>
          </a:p>
        </p:txBody>
      </p:sp>
      <p:sp>
        <p:nvSpPr>
          <p:cNvPr id="3" name="Titre 2">
            <a:extLst>
              <a:ext uri="{FF2B5EF4-FFF2-40B4-BE49-F238E27FC236}">
                <a16:creationId xmlns:a16="http://schemas.microsoft.com/office/drawing/2014/main" id="{9AB52633-2CD2-FCFE-4D63-BEC385C24EA2}"/>
              </a:ext>
            </a:extLst>
          </p:cNvPr>
          <p:cNvSpPr>
            <a:spLocks noGrp="1"/>
          </p:cNvSpPr>
          <p:nvPr>
            <p:ph type="title"/>
          </p:nvPr>
        </p:nvSpPr>
        <p:spPr>
          <a:xfrm>
            <a:off x="621530" y="1922461"/>
            <a:ext cx="5400000" cy="2160000"/>
          </a:xfrm>
        </p:spPr>
        <p:txBody>
          <a:bodyPr anchor="t"/>
          <a:lstStyle>
            <a:lvl1pPr>
              <a:defRPr sz="4500">
                <a:solidFill>
                  <a:schemeClr val="tx1"/>
                </a:solidFill>
              </a:defRPr>
            </a:lvl1pPr>
          </a:lstStyle>
          <a:p>
            <a:r>
              <a:rPr lang="fr-FR"/>
              <a:t>Modifiez le style du titre</a:t>
            </a:r>
          </a:p>
        </p:txBody>
      </p:sp>
    </p:spTree>
    <p:extLst>
      <p:ext uri="{BB962C8B-B14F-4D97-AF65-F5344CB8AC3E}">
        <p14:creationId xmlns:p14="http://schemas.microsoft.com/office/powerpoint/2010/main" val="85488757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erso bis">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BB4C2A4-5F04-EEB8-4D25-F3FDBB147A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972676" y="5212556"/>
            <a:ext cx="2105024" cy="1547813"/>
          </a:xfrm>
          <a:prstGeom prst="rect">
            <a:avLst/>
          </a:prstGeom>
        </p:spPr>
      </p:pic>
      <p:sp>
        <p:nvSpPr>
          <p:cNvPr id="14" name="Espace réservé du contenu 2">
            <a:extLst>
              <a:ext uri="{FF2B5EF4-FFF2-40B4-BE49-F238E27FC236}">
                <a16:creationId xmlns:a16="http://schemas.microsoft.com/office/drawing/2014/main" id="{384BD181-51FA-40D7-9A02-D0DAEA488DB3}"/>
              </a:ext>
            </a:extLst>
          </p:cNvPr>
          <p:cNvSpPr>
            <a:spLocks noGrp="1"/>
          </p:cNvSpPr>
          <p:nvPr>
            <p:ph idx="1"/>
          </p:nvPr>
        </p:nvSpPr>
        <p:spPr>
          <a:xfrm>
            <a:off x="621531" y="5269277"/>
            <a:ext cx="5400000" cy="1225181"/>
          </a:xfrm>
        </p:spPr>
        <p:txBody>
          <a:bodyPr anchor="t"/>
          <a:lstStyle>
            <a:lvl1pPr>
              <a:defRPr sz="1500" cap="none" baseline="0">
                <a:solidFill>
                  <a:schemeClr val="tx1"/>
                </a:solidFill>
                <a:latin typeface="+mj-lt"/>
              </a:defRPr>
            </a:lvl1pPr>
            <a:lvl2pPr>
              <a:defRPr sz="1500">
                <a:solidFill>
                  <a:schemeClr val="tx1"/>
                </a:solidFill>
                <a:latin typeface="Montserrat SemiBold" panose="00000700000000000000" pitchFamily="2" charset="0"/>
              </a:defRPr>
            </a:lvl2pPr>
            <a:lvl3pPr>
              <a:defRPr sz="1500">
                <a:solidFill>
                  <a:schemeClr val="tx1"/>
                </a:solidFill>
              </a:defRPr>
            </a:lvl3pPr>
            <a:lvl4pPr>
              <a:defRPr sz="1500">
                <a:solidFill>
                  <a:srgbClr val="FF0000"/>
                </a:solidFill>
              </a:defRPr>
            </a:lvl4pPr>
            <a:lvl5pPr>
              <a:defRPr sz="1500">
                <a:solidFill>
                  <a:srgbClr val="FF0000"/>
                </a:solidFill>
              </a:defRPr>
            </a:lvl5pPr>
          </a:lstStyle>
          <a:p>
            <a:pPr lvl="0"/>
            <a:r>
              <a:rPr lang="fr-FR"/>
              <a:t>Cliquez pour modifier les styles du texte du masque</a:t>
            </a:r>
          </a:p>
          <a:p>
            <a:pPr lvl="1"/>
            <a:r>
              <a:rPr lang="fr-FR"/>
              <a:t>Deuxième niveau</a:t>
            </a:r>
          </a:p>
          <a:p>
            <a:pPr lvl="2"/>
            <a:r>
              <a:rPr lang="fr-FR"/>
              <a:t>Troisième niveau</a:t>
            </a:r>
          </a:p>
        </p:txBody>
      </p:sp>
      <p:sp>
        <p:nvSpPr>
          <p:cNvPr id="3" name="Titre 2">
            <a:extLst>
              <a:ext uri="{FF2B5EF4-FFF2-40B4-BE49-F238E27FC236}">
                <a16:creationId xmlns:a16="http://schemas.microsoft.com/office/drawing/2014/main" id="{9AB52633-2CD2-FCFE-4D63-BEC385C24EA2}"/>
              </a:ext>
            </a:extLst>
          </p:cNvPr>
          <p:cNvSpPr>
            <a:spLocks noGrp="1"/>
          </p:cNvSpPr>
          <p:nvPr>
            <p:ph type="title"/>
          </p:nvPr>
        </p:nvSpPr>
        <p:spPr>
          <a:xfrm>
            <a:off x="621530" y="1922461"/>
            <a:ext cx="5400000" cy="2160000"/>
          </a:xfrm>
        </p:spPr>
        <p:txBody>
          <a:bodyPr anchor="t"/>
          <a:lstStyle>
            <a:lvl1pPr>
              <a:defRPr sz="4500">
                <a:solidFill>
                  <a:schemeClr val="tx1"/>
                </a:solidFill>
              </a:defRPr>
            </a:lvl1pPr>
          </a:lstStyle>
          <a:p>
            <a:r>
              <a:rPr lang="fr-FR"/>
              <a:t>Modifiez le style du titre</a:t>
            </a:r>
          </a:p>
        </p:txBody>
      </p:sp>
    </p:spTree>
    <p:extLst>
      <p:ext uri="{BB962C8B-B14F-4D97-AF65-F5344CB8AC3E}">
        <p14:creationId xmlns:p14="http://schemas.microsoft.com/office/powerpoint/2010/main" val="248423040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a:solidFill>
                  <a:srgbClr val="FF8D7E"/>
                </a:solidFill>
              </a:defRPr>
            </a:lvl1pPr>
          </a:lstStyle>
          <a:p>
            <a:r>
              <a:rPr lang="fr-FR"/>
              <a:t>01. Titre</a:t>
            </a:r>
          </a:p>
        </p:txBody>
      </p:sp>
      <p:sp>
        <p:nvSpPr>
          <p:cNvPr id="3" name="Espace réservé du contenu 2">
            <a:extLst>
              <a:ext uri="{FF2B5EF4-FFF2-40B4-BE49-F238E27FC236}">
                <a16:creationId xmlns:a16="http://schemas.microsoft.com/office/drawing/2014/main" id="{522C23EA-102C-4ABA-999F-DD3CE83C4B43}"/>
              </a:ext>
            </a:extLst>
          </p:cNvPr>
          <p:cNvSpPr>
            <a:spLocks noGrp="1"/>
          </p:cNvSpPr>
          <p:nvPr>
            <p:ph idx="1"/>
          </p:nvPr>
        </p:nvSpPr>
        <p:spPr>
          <a:xfrm>
            <a:off x="838199" y="1726422"/>
            <a:ext cx="4859595" cy="13188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8" name="Espace réservé du contenu 2">
            <a:extLst>
              <a:ext uri="{FF2B5EF4-FFF2-40B4-BE49-F238E27FC236}">
                <a16:creationId xmlns:a16="http://schemas.microsoft.com/office/drawing/2014/main" id="{2B0E8422-79BD-4923-B79F-EE834176AA18}"/>
              </a:ext>
            </a:extLst>
          </p:cNvPr>
          <p:cNvSpPr>
            <a:spLocks noGrp="1"/>
          </p:cNvSpPr>
          <p:nvPr>
            <p:ph idx="13"/>
          </p:nvPr>
        </p:nvSpPr>
        <p:spPr>
          <a:xfrm>
            <a:off x="6304935" y="1726422"/>
            <a:ext cx="4859595" cy="13188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a:defRPr sz="2000"/>
            </a:lvl1pPr>
          </a:lstStyle>
          <a:p>
            <a:pPr lvl="0"/>
            <a:r>
              <a:rPr lang="fr-FR"/>
              <a:t>Sous titre</a:t>
            </a:r>
          </a:p>
        </p:txBody>
      </p:sp>
      <p:sp>
        <p:nvSpPr>
          <p:cNvPr id="15" name="Espace réservé du texte 9">
            <a:extLst>
              <a:ext uri="{FF2B5EF4-FFF2-40B4-BE49-F238E27FC236}">
                <a16:creationId xmlns:a16="http://schemas.microsoft.com/office/drawing/2014/main" id="{4893F06A-F86F-48C8-8860-E298D4A449A4}"/>
              </a:ext>
            </a:extLst>
          </p:cNvPr>
          <p:cNvSpPr>
            <a:spLocks noGrp="1"/>
          </p:cNvSpPr>
          <p:nvPr>
            <p:ph type="body" sz="quarter" idx="16" hasCustomPrompt="1"/>
          </p:nvPr>
        </p:nvSpPr>
        <p:spPr>
          <a:xfrm>
            <a:off x="948813" y="4872770"/>
            <a:ext cx="4700873" cy="651729"/>
          </a:xfrm>
          <a:solidFill>
            <a:srgbClr val="FF8D7E"/>
          </a:solidFill>
        </p:spPr>
        <p:txBody>
          <a:bodyPr lIns="108000" tIns="108000" rIns="108000" bIns="108000" anchor="ctr" anchorCtr="0"/>
          <a:lstStyle>
            <a:lvl1pPr marL="0" indent="0">
              <a:buFont typeface="+mj-lt"/>
              <a:buNone/>
              <a:defRPr sz="1600">
                <a:solidFill>
                  <a:schemeClr val="bg1"/>
                </a:solidFill>
                <a:latin typeface="+mj-lt"/>
              </a:defRPr>
            </a:lvl1pPr>
          </a:lstStyle>
          <a:p>
            <a:pPr lvl="0"/>
            <a:r>
              <a:rPr lang="fr-FR"/>
              <a:t>Encart</a:t>
            </a:r>
          </a:p>
        </p:txBody>
      </p:sp>
      <p:sp>
        <p:nvSpPr>
          <p:cNvPr id="12" name="Espace réservé pour une image  11">
            <a:extLst>
              <a:ext uri="{FF2B5EF4-FFF2-40B4-BE49-F238E27FC236}">
                <a16:creationId xmlns:a16="http://schemas.microsoft.com/office/drawing/2014/main" id="{5518621C-5A64-42B7-BD40-D3B8CD6D148F}"/>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340312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5" name="Espace réservé du texte 9">
            <a:extLst>
              <a:ext uri="{FF2B5EF4-FFF2-40B4-BE49-F238E27FC236}">
                <a16:creationId xmlns:a16="http://schemas.microsoft.com/office/drawing/2014/main" id="{4893F06A-F86F-48C8-8860-E298D4A449A4}"/>
              </a:ext>
            </a:extLst>
          </p:cNvPr>
          <p:cNvSpPr>
            <a:spLocks noGrp="1"/>
          </p:cNvSpPr>
          <p:nvPr>
            <p:ph type="body" sz="quarter" idx="16" hasCustomPrompt="1"/>
          </p:nvPr>
        </p:nvSpPr>
        <p:spPr>
          <a:xfrm>
            <a:off x="6304935" y="1726423"/>
            <a:ext cx="4859595" cy="4009876"/>
          </a:xfrm>
          <a:solidFill>
            <a:srgbClr val="FF8D7E"/>
          </a:solidFill>
        </p:spPr>
        <p:txBody>
          <a:bodyPr lIns="216000" tIns="216000" rIns="216000" bIns="216000" anchor="ctr" anchorCtr="0"/>
          <a:lstStyle>
            <a:lvl1pPr marL="0" indent="0">
              <a:buFont typeface="+mj-lt"/>
              <a:buNone/>
              <a:defRPr sz="1600">
                <a:solidFill>
                  <a:schemeClr val="bg1"/>
                </a:solidFill>
                <a:latin typeface="+mj-lt"/>
              </a:defRPr>
            </a:lvl1pPr>
          </a:lstStyle>
          <a:p>
            <a:pPr lvl="0"/>
            <a:r>
              <a:rPr lang="fr-FR"/>
              <a:t>Encart</a:t>
            </a:r>
          </a:p>
        </p:txBody>
      </p:sp>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a:solidFill>
                  <a:srgbClr val="FF8D7E"/>
                </a:solidFill>
              </a:defRPr>
            </a:lvl1pPr>
          </a:lstStyle>
          <a:p>
            <a:r>
              <a:rPr lang="fr-FR"/>
              <a:t>01. Titre</a:t>
            </a:r>
          </a:p>
        </p:txBody>
      </p:sp>
      <p:sp>
        <p:nvSpPr>
          <p:cNvPr id="3" name="Espace réservé du contenu 2">
            <a:extLst>
              <a:ext uri="{FF2B5EF4-FFF2-40B4-BE49-F238E27FC236}">
                <a16:creationId xmlns:a16="http://schemas.microsoft.com/office/drawing/2014/main" id="{522C23EA-102C-4ABA-999F-DD3CE83C4B43}"/>
              </a:ext>
            </a:extLst>
          </p:cNvPr>
          <p:cNvSpPr>
            <a:spLocks noGrp="1"/>
          </p:cNvSpPr>
          <p:nvPr>
            <p:ph idx="1"/>
          </p:nvPr>
        </p:nvSpPr>
        <p:spPr>
          <a:xfrm>
            <a:off x="838199" y="1726422"/>
            <a:ext cx="4859595" cy="535531"/>
          </a:xfrm>
        </p:spPr>
        <p:txBody>
          <a:bodyPr/>
          <a:lstStyle>
            <a:lvl1pPr>
              <a:spcBef>
                <a:spcPts val="2000"/>
              </a:spcBef>
              <a:defRPr sz="1600"/>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startAt="2"/>
              <a:defRPr sz="2000"/>
            </a:lvl1pPr>
          </a:lstStyle>
          <a:p>
            <a:pPr lvl="0"/>
            <a:r>
              <a:rPr lang="fr-FR"/>
              <a:t>Sous titre</a:t>
            </a:r>
          </a:p>
        </p:txBody>
      </p:sp>
      <p:sp>
        <p:nvSpPr>
          <p:cNvPr id="12" name="Espace réservé pour une image  11">
            <a:extLst>
              <a:ext uri="{FF2B5EF4-FFF2-40B4-BE49-F238E27FC236}">
                <a16:creationId xmlns:a16="http://schemas.microsoft.com/office/drawing/2014/main" id="{CD96630E-4CA0-4BF0-9486-7AA06B08DF27}"/>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107910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a:solidFill>
                  <a:srgbClr val="FF8D7E"/>
                </a:solidFill>
              </a:defRPr>
            </a:lvl1pPr>
          </a:lstStyle>
          <a:p>
            <a:r>
              <a:rPr lang="fr-FR"/>
              <a:t>01. Titre</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8" name="Espace réservé du contenu 2">
            <a:extLst>
              <a:ext uri="{FF2B5EF4-FFF2-40B4-BE49-F238E27FC236}">
                <a16:creationId xmlns:a16="http://schemas.microsoft.com/office/drawing/2014/main" id="{2B0E8422-79BD-4923-B79F-EE834176AA18}"/>
              </a:ext>
            </a:extLst>
          </p:cNvPr>
          <p:cNvSpPr>
            <a:spLocks noGrp="1"/>
          </p:cNvSpPr>
          <p:nvPr>
            <p:ph idx="13"/>
          </p:nvPr>
        </p:nvSpPr>
        <p:spPr>
          <a:xfrm>
            <a:off x="5870407" y="2245141"/>
            <a:ext cx="4859595" cy="793551"/>
          </a:xfrm>
        </p:spPr>
        <p:txBody>
          <a:bodyPr/>
          <a:lstStyle>
            <a:lvl1pPr>
              <a:defRPr sz="1600">
                <a:latin typeface="+mj-lt"/>
              </a:defRPr>
            </a:lvl1pPr>
            <a:lvl2pPr marL="171450" indent="-171450">
              <a:spcBef>
                <a:spcPts val="500"/>
              </a:spcBef>
              <a:buFont typeface="Arial" panose="020B0604020202020204" pitchFamily="34" charset="0"/>
              <a:buChar char="•"/>
              <a:defRPr sz="1400">
                <a:latin typeface="+mn-lt"/>
              </a:defRPr>
            </a:lvl2pPr>
          </a:lstStyle>
          <a:p>
            <a:pPr lvl="0"/>
            <a:r>
              <a:rPr lang="fr-FR"/>
              <a:t>Cliquez pour modifier les styles du texte du masque</a:t>
            </a:r>
          </a:p>
          <a:p>
            <a:pPr lvl="1"/>
            <a:r>
              <a:rPr lang="fr-FR"/>
              <a:t>Deuxième niveau</a:t>
            </a: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startAt="3"/>
              <a:defRPr sz="2000"/>
            </a:lvl1pPr>
          </a:lstStyle>
          <a:p>
            <a:pPr lvl="0"/>
            <a:r>
              <a:rPr lang="fr-FR"/>
              <a:t>Sous titre</a:t>
            </a:r>
          </a:p>
        </p:txBody>
      </p:sp>
      <p:sp>
        <p:nvSpPr>
          <p:cNvPr id="13" name="Espace réservé du graphique 12">
            <a:extLst>
              <a:ext uri="{FF2B5EF4-FFF2-40B4-BE49-F238E27FC236}">
                <a16:creationId xmlns:a16="http://schemas.microsoft.com/office/drawing/2014/main" id="{34387D0B-8061-4362-9E6B-C4FDEE2AEBE6}"/>
              </a:ext>
            </a:extLst>
          </p:cNvPr>
          <p:cNvSpPr>
            <a:spLocks noGrp="1"/>
          </p:cNvSpPr>
          <p:nvPr>
            <p:ph type="chart" sz="quarter" idx="16"/>
          </p:nvPr>
        </p:nvSpPr>
        <p:spPr>
          <a:xfrm>
            <a:off x="949325" y="1925638"/>
            <a:ext cx="4185572" cy="3662362"/>
          </a:xfrm>
          <a:solidFill>
            <a:schemeClr val="bg1">
              <a:lumMod val="85000"/>
            </a:schemeClr>
          </a:solidFill>
        </p:spPr>
        <p:txBody>
          <a:bodyPr/>
          <a:lstStyle/>
          <a:p>
            <a:r>
              <a:rPr lang="fr-FR"/>
              <a:t>Cliquez sur l'icône pour ajouter un graphique</a:t>
            </a:r>
          </a:p>
        </p:txBody>
      </p:sp>
      <p:sp>
        <p:nvSpPr>
          <p:cNvPr id="12" name="Espace réservé pour une image  11">
            <a:extLst>
              <a:ext uri="{FF2B5EF4-FFF2-40B4-BE49-F238E27FC236}">
                <a16:creationId xmlns:a16="http://schemas.microsoft.com/office/drawing/2014/main" id="{02095F7D-E547-4143-B30F-784A4C05681F}"/>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188737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FE5F25C-FAEA-4FD7-9299-04B17122CE51}"/>
              </a:ext>
            </a:extLst>
          </p:cNvPr>
          <p:cNvSpPr>
            <a:spLocks noGrp="1"/>
          </p:cNvSpPr>
          <p:nvPr>
            <p:ph type="pic" sz="quarter" idx="17"/>
          </p:nvPr>
        </p:nvSpPr>
        <p:spPr>
          <a:xfrm>
            <a:off x="949325" y="1925638"/>
            <a:ext cx="4587875" cy="3662362"/>
          </a:xfrm>
          <a:solidFill>
            <a:schemeClr val="bg1">
              <a:lumMod val="85000"/>
            </a:schemeClr>
          </a:solidFill>
        </p:spPr>
        <p:txBody>
          <a:bodyPr/>
          <a:lstStyle/>
          <a:p>
            <a:r>
              <a:rPr lang="fr-FR"/>
              <a:t>Cliquez sur l'icône pour ajouter une image</a:t>
            </a:r>
          </a:p>
        </p:txBody>
      </p:sp>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a:solidFill>
                  <a:srgbClr val="FF8D7E"/>
                </a:solidFill>
              </a:defRPr>
            </a:lvl1pPr>
          </a:lstStyle>
          <a:p>
            <a:r>
              <a:rPr lang="fr-FR"/>
              <a:t>01. Titre</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8" name="Espace réservé du contenu 2">
            <a:extLst>
              <a:ext uri="{FF2B5EF4-FFF2-40B4-BE49-F238E27FC236}">
                <a16:creationId xmlns:a16="http://schemas.microsoft.com/office/drawing/2014/main" id="{2B0E8422-79BD-4923-B79F-EE834176AA18}"/>
              </a:ext>
            </a:extLst>
          </p:cNvPr>
          <p:cNvSpPr>
            <a:spLocks noGrp="1"/>
          </p:cNvSpPr>
          <p:nvPr>
            <p:ph idx="13"/>
          </p:nvPr>
        </p:nvSpPr>
        <p:spPr>
          <a:xfrm>
            <a:off x="5870407" y="2245141"/>
            <a:ext cx="4859595" cy="793551"/>
          </a:xfrm>
        </p:spPr>
        <p:txBody>
          <a:bodyPr/>
          <a:lstStyle>
            <a:lvl1pPr>
              <a:defRPr sz="1600">
                <a:latin typeface="+mj-lt"/>
              </a:defRPr>
            </a:lvl1pPr>
            <a:lvl2pPr marL="171450" indent="-171450">
              <a:spcBef>
                <a:spcPts val="500"/>
              </a:spcBef>
              <a:buFont typeface="Arial" panose="020B0604020202020204" pitchFamily="34" charset="0"/>
              <a:buChar char="•"/>
              <a:defRPr sz="1400">
                <a:latin typeface="+mn-lt"/>
              </a:defRPr>
            </a:lvl2pPr>
          </a:lstStyle>
          <a:p>
            <a:pPr lvl="0"/>
            <a:r>
              <a:rPr lang="fr-FR"/>
              <a:t>Cliquez pour modifier les styles du texte du masque</a:t>
            </a:r>
          </a:p>
          <a:p>
            <a:pPr lvl="1"/>
            <a:r>
              <a:rPr lang="fr-FR"/>
              <a:t>Deuxième niveau</a:t>
            </a: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startAt="4"/>
              <a:defRPr sz="2000"/>
            </a:lvl1pPr>
          </a:lstStyle>
          <a:p>
            <a:pPr lvl="0"/>
            <a:r>
              <a:rPr lang="fr-FR"/>
              <a:t>Sous titre</a:t>
            </a:r>
          </a:p>
        </p:txBody>
      </p:sp>
      <p:sp>
        <p:nvSpPr>
          <p:cNvPr id="12" name="Espace réservé pour une image  11">
            <a:extLst>
              <a:ext uri="{FF2B5EF4-FFF2-40B4-BE49-F238E27FC236}">
                <a16:creationId xmlns:a16="http://schemas.microsoft.com/office/drawing/2014/main" id="{0D7E3E0D-400E-45C8-A5B0-664E81A98B4F}"/>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53563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680061-27DF-4DA8-8DC4-D025DFE6927F}"/>
              </a:ext>
            </a:extLst>
          </p:cNvPr>
          <p:cNvSpPr/>
          <p:nvPr userDrawn="1"/>
        </p:nvSpPr>
        <p:spPr>
          <a:xfrm>
            <a:off x="0" y="0"/>
            <a:ext cx="12192000" cy="6858000"/>
          </a:xfrm>
          <a:prstGeom prst="rect">
            <a:avLst/>
          </a:prstGeom>
          <a:solidFill>
            <a:srgbClr val="FF9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4234675-3371-4023-A941-87DA39E514AA}"/>
              </a:ext>
            </a:extLst>
          </p:cNvPr>
          <p:cNvSpPr>
            <a:spLocks noGrp="1"/>
          </p:cNvSpPr>
          <p:nvPr>
            <p:ph type="title" hasCustomPrompt="1"/>
          </p:nvPr>
        </p:nvSpPr>
        <p:spPr>
          <a:xfrm>
            <a:off x="917043" y="2133383"/>
            <a:ext cx="3410738" cy="1685077"/>
          </a:xfrm>
        </p:spPr>
        <p:txBody>
          <a:bodyPr anchor="b"/>
          <a:lstStyle>
            <a:lvl1pPr>
              <a:defRPr sz="11500">
                <a:solidFill>
                  <a:schemeClr val="bg1"/>
                </a:solidFill>
                <a:latin typeface="+mj-lt"/>
              </a:defRPr>
            </a:lvl1pPr>
          </a:lstStyle>
          <a:p>
            <a:r>
              <a:rPr lang="fr-FR"/>
              <a:t>02.</a:t>
            </a:r>
          </a:p>
        </p:txBody>
      </p:sp>
      <p:sp>
        <p:nvSpPr>
          <p:cNvPr id="3" name="Espace réservé du texte 2">
            <a:extLst>
              <a:ext uri="{FF2B5EF4-FFF2-40B4-BE49-F238E27FC236}">
                <a16:creationId xmlns:a16="http://schemas.microsoft.com/office/drawing/2014/main" id="{72855729-0DCF-4101-8C56-8BC104FCE72B}"/>
              </a:ext>
            </a:extLst>
          </p:cNvPr>
          <p:cNvSpPr>
            <a:spLocks noGrp="1"/>
          </p:cNvSpPr>
          <p:nvPr>
            <p:ph type="body" idx="1"/>
          </p:nvPr>
        </p:nvSpPr>
        <p:spPr>
          <a:xfrm>
            <a:off x="917043" y="3862487"/>
            <a:ext cx="9396936" cy="1588127"/>
          </a:xfrm>
        </p:spPr>
        <p:txBody>
          <a:bodyPr/>
          <a:lstStyle>
            <a:lvl1pPr marL="0" indent="0">
              <a:buNone/>
              <a:defRPr sz="5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46027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A90BC-14DF-4340-A548-FED2BFA234DC}"/>
              </a:ext>
            </a:extLst>
          </p:cNvPr>
          <p:cNvSpPr>
            <a:spLocks noGrp="1"/>
          </p:cNvSpPr>
          <p:nvPr>
            <p:ph type="title" hasCustomPrompt="1"/>
          </p:nvPr>
        </p:nvSpPr>
        <p:spPr/>
        <p:txBody>
          <a:bodyPr/>
          <a:lstStyle>
            <a:lvl1pPr marL="627063" indent="-627063">
              <a:defRPr>
                <a:solidFill>
                  <a:srgbClr val="FF9940"/>
                </a:solidFill>
              </a:defRPr>
            </a:lvl1pPr>
          </a:lstStyle>
          <a:p>
            <a:r>
              <a:rPr lang="fr-FR"/>
              <a:t>01. Titre</a:t>
            </a:r>
          </a:p>
        </p:txBody>
      </p:sp>
      <p:sp>
        <p:nvSpPr>
          <p:cNvPr id="3" name="Espace réservé du contenu 2">
            <a:extLst>
              <a:ext uri="{FF2B5EF4-FFF2-40B4-BE49-F238E27FC236}">
                <a16:creationId xmlns:a16="http://schemas.microsoft.com/office/drawing/2014/main" id="{522C23EA-102C-4ABA-999F-DD3CE83C4B43}"/>
              </a:ext>
            </a:extLst>
          </p:cNvPr>
          <p:cNvSpPr>
            <a:spLocks noGrp="1"/>
          </p:cNvSpPr>
          <p:nvPr>
            <p:ph idx="1"/>
          </p:nvPr>
        </p:nvSpPr>
        <p:spPr>
          <a:xfrm>
            <a:off x="838199" y="1726422"/>
            <a:ext cx="4859595" cy="13188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CE7EDF-1FA2-44F6-A38A-13A5E7A88D2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CFAB317-3B0B-4F76-AB3B-C4971BB3F41D}"/>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FE223573-16A1-407F-AFC9-632B70558BC6}"/>
              </a:ext>
            </a:extLst>
          </p:cNvPr>
          <p:cNvSpPr>
            <a:spLocks noGrp="1"/>
          </p:cNvSpPr>
          <p:nvPr>
            <p:ph type="sldNum" sz="quarter" idx="12"/>
          </p:nvPr>
        </p:nvSpPr>
        <p:spPr/>
        <p:txBody>
          <a:bodyPr/>
          <a:lstStyle/>
          <a:p>
            <a:fld id="{AE1CC87B-F6AF-4A03-A781-86CDEE19038C}" type="slidenum">
              <a:rPr lang="fr-FR" smtClean="0"/>
              <a:t>‹N°›</a:t>
            </a:fld>
            <a:endParaRPr lang="fr-FR"/>
          </a:p>
        </p:txBody>
      </p:sp>
      <p:sp>
        <p:nvSpPr>
          <p:cNvPr id="8" name="Espace réservé du contenu 2">
            <a:extLst>
              <a:ext uri="{FF2B5EF4-FFF2-40B4-BE49-F238E27FC236}">
                <a16:creationId xmlns:a16="http://schemas.microsoft.com/office/drawing/2014/main" id="{2B0E8422-79BD-4923-B79F-EE834176AA18}"/>
              </a:ext>
            </a:extLst>
          </p:cNvPr>
          <p:cNvSpPr>
            <a:spLocks noGrp="1"/>
          </p:cNvSpPr>
          <p:nvPr>
            <p:ph idx="13"/>
          </p:nvPr>
        </p:nvSpPr>
        <p:spPr>
          <a:xfrm>
            <a:off x="6304935" y="1726422"/>
            <a:ext cx="4859595" cy="13188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a:extLst>
              <a:ext uri="{FF2B5EF4-FFF2-40B4-BE49-F238E27FC236}">
                <a16:creationId xmlns:a16="http://schemas.microsoft.com/office/drawing/2014/main" id="{BD70EECB-CAB0-408B-8452-86F468A52A00}"/>
              </a:ext>
            </a:extLst>
          </p:cNvPr>
          <p:cNvSpPr>
            <a:spLocks noGrp="1"/>
          </p:cNvSpPr>
          <p:nvPr>
            <p:ph type="body" sz="quarter" idx="14" hasCustomPrompt="1"/>
          </p:nvPr>
        </p:nvSpPr>
        <p:spPr>
          <a:xfrm>
            <a:off x="948813" y="1066357"/>
            <a:ext cx="10785987" cy="369332"/>
          </a:xfrm>
        </p:spPr>
        <p:txBody>
          <a:bodyPr lIns="0"/>
          <a:lstStyle>
            <a:lvl1pPr marL="269875" indent="-269875">
              <a:buFont typeface="+mj-lt"/>
              <a:buAutoNum type="arabicPeriod"/>
              <a:defRPr sz="2000"/>
            </a:lvl1pPr>
          </a:lstStyle>
          <a:p>
            <a:pPr lvl="0"/>
            <a:r>
              <a:rPr lang="fr-FR"/>
              <a:t>Sous titre</a:t>
            </a:r>
          </a:p>
        </p:txBody>
      </p:sp>
      <p:sp>
        <p:nvSpPr>
          <p:cNvPr id="15" name="Espace réservé du texte 9">
            <a:extLst>
              <a:ext uri="{FF2B5EF4-FFF2-40B4-BE49-F238E27FC236}">
                <a16:creationId xmlns:a16="http://schemas.microsoft.com/office/drawing/2014/main" id="{4893F06A-F86F-48C8-8860-E298D4A449A4}"/>
              </a:ext>
            </a:extLst>
          </p:cNvPr>
          <p:cNvSpPr>
            <a:spLocks noGrp="1"/>
          </p:cNvSpPr>
          <p:nvPr>
            <p:ph type="body" sz="quarter" idx="16" hasCustomPrompt="1"/>
          </p:nvPr>
        </p:nvSpPr>
        <p:spPr>
          <a:xfrm>
            <a:off x="948813" y="4872770"/>
            <a:ext cx="4700873" cy="651729"/>
          </a:xfrm>
          <a:solidFill>
            <a:srgbClr val="FF9940"/>
          </a:solidFill>
        </p:spPr>
        <p:txBody>
          <a:bodyPr lIns="108000" tIns="108000" rIns="108000" bIns="108000" anchor="ctr" anchorCtr="0"/>
          <a:lstStyle>
            <a:lvl1pPr marL="0" indent="0">
              <a:buFont typeface="+mj-lt"/>
              <a:buNone/>
              <a:defRPr sz="1600">
                <a:solidFill>
                  <a:schemeClr val="bg1"/>
                </a:solidFill>
                <a:latin typeface="+mj-lt"/>
              </a:defRPr>
            </a:lvl1pPr>
          </a:lstStyle>
          <a:p>
            <a:pPr lvl="0"/>
            <a:r>
              <a:rPr lang="fr-FR"/>
              <a:t>Encart</a:t>
            </a:r>
          </a:p>
        </p:txBody>
      </p:sp>
      <p:sp>
        <p:nvSpPr>
          <p:cNvPr id="12" name="Espace réservé pour une image  11">
            <a:extLst>
              <a:ext uri="{FF2B5EF4-FFF2-40B4-BE49-F238E27FC236}">
                <a16:creationId xmlns:a16="http://schemas.microsoft.com/office/drawing/2014/main" id="{5518621C-5A64-42B7-BD40-D3B8CD6D148F}"/>
              </a:ext>
            </a:extLst>
          </p:cNvPr>
          <p:cNvSpPr>
            <a:spLocks noGrp="1"/>
          </p:cNvSpPr>
          <p:nvPr>
            <p:ph type="pic" sz="quarter" idx="15" hasCustomPrompt="1"/>
          </p:nvPr>
        </p:nvSpPr>
        <p:spPr>
          <a:xfrm>
            <a:off x="9184859" y="6132114"/>
            <a:ext cx="680383" cy="426863"/>
          </a:xfrm>
          <a:solidFill>
            <a:schemeClr val="bg1">
              <a:lumMod val="85000"/>
            </a:schemeClr>
          </a:solidFill>
        </p:spPr>
        <p:txBody>
          <a:bodyPr anchor="ctr" anchorCtr="0"/>
          <a:lstStyle>
            <a:lvl1pPr algn="ctr">
              <a:defRPr sz="900"/>
            </a:lvl1pPr>
          </a:lstStyle>
          <a:p>
            <a:r>
              <a:rPr lang="fr-FR"/>
              <a:t>Zone logo</a:t>
            </a:r>
          </a:p>
        </p:txBody>
      </p:sp>
    </p:spTree>
    <p:extLst>
      <p:ext uri="{BB962C8B-B14F-4D97-AF65-F5344CB8AC3E}">
        <p14:creationId xmlns:p14="http://schemas.microsoft.com/office/powerpoint/2010/main" val="264487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CBB271D-C187-4DE2-A8F7-E3A09936A012}"/>
              </a:ext>
            </a:extLst>
          </p:cNvPr>
          <p:cNvSpPr>
            <a:spLocks noGrp="1"/>
          </p:cNvSpPr>
          <p:nvPr>
            <p:ph type="title"/>
          </p:nvPr>
        </p:nvSpPr>
        <p:spPr>
          <a:xfrm>
            <a:off x="282678" y="645047"/>
            <a:ext cx="11452122" cy="535531"/>
          </a:xfrm>
          <a:prstGeom prst="rect">
            <a:avLst/>
          </a:prstGeom>
        </p:spPr>
        <p:txBody>
          <a:bodyPr vert="horz" wrap="square" lIns="0" tIns="45720" rIns="91440" bIns="45720" rtlCol="0" anchor="b" anchorCtr="0">
            <a:spAutoFit/>
          </a:bodyPr>
          <a:lstStyle/>
          <a:p>
            <a:r>
              <a:rPr lang="fr-FR"/>
              <a:t>Modifiez le style du titre</a:t>
            </a:r>
          </a:p>
        </p:txBody>
      </p:sp>
      <p:sp>
        <p:nvSpPr>
          <p:cNvPr id="3" name="Espace réservé du texte 2">
            <a:extLst>
              <a:ext uri="{FF2B5EF4-FFF2-40B4-BE49-F238E27FC236}">
                <a16:creationId xmlns:a16="http://schemas.microsoft.com/office/drawing/2014/main" id="{5C87C0BC-2AF1-428B-BC71-0D549ADA85EF}"/>
              </a:ext>
            </a:extLst>
          </p:cNvPr>
          <p:cNvSpPr>
            <a:spLocks noGrp="1"/>
          </p:cNvSpPr>
          <p:nvPr>
            <p:ph type="body" idx="1"/>
          </p:nvPr>
        </p:nvSpPr>
        <p:spPr>
          <a:xfrm>
            <a:off x="838199" y="1726422"/>
            <a:ext cx="10847439" cy="1318823"/>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53EE95-E90F-427F-A6C7-FDEAF93F495B}"/>
              </a:ext>
            </a:extLst>
          </p:cNvPr>
          <p:cNvSpPr>
            <a:spLocks noGrp="1"/>
          </p:cNvSpPr>
          <p:nvPr>
            <p:ph type="dt" sz="half" idx="2"/>
          </p:nvPr>
        </p:nvSpPr>
        <p:spPr>
          <a:xfrm>
            <a:off x="7980282" y="6228735"/>
            <a:ext cx="1000432" cy="255639"/>
          </a:xfrm>
          <a:prstGeom prst="rect">
            <a:avLst/>
          </a:prstGeom>
        </p:spPr>
        <p:txBody>
          <a:bodyPr vert="horz" lIns="91440" tIns="45720" rIns="0" bIns="45720" rtlCol="0" anchor="ctr"/>
          <a:lstStyle>
            <a:lvl1pPr algn="r">
              <a:defRPr sz="1000">
                <a:solidFill>
                  <a:srgbClr val="000091"/>
                </a:solidFill>
              </a:defRPr>
            </a:lvl1pPr>
          </a:lstStyle>
          <a:p>
            <a:endParaRPr lang="fr-FR"/>
          </a:p>
        </p:txBody>
      </p:sp>
      <p:sp>
        <p:nvSpPr>
          <p:cNvPr id="5" name="Espace réservé du pied de page 4">
            <a:extLst>
              <a:ext uri="{FF2B5EF4-FFF2-40B4-BE49-F238E27FC236}">
                <a16:creationId xmlns:a16="http://schemas.microsoft.com/office/drawing/2014/main" id="{D645087C-525E-427F-ACB7-97EA2F450895}"/>
              </a:ext>
            </a:extLst>
          </p:cNvPr>
          <p:cNvSpPr>
            <a:spLocks noGrp="1"/>
          </p:cNvSpPr>
          <p:nvPr>
            <p:ph type="ftr" sz="quarter" idx="3"/>
          </p:nvPr>
        </p:nvSpPr>
        <p:spPr>
          <a:xfrm>
            <a:off x="948813" y="6228735"/>
            <a:ext cx="4186084" cy="255639"/>
          </a:xfrm>
          <a:prstGeom prst="rect">
            <a:avLst/>
          </a:prstGeom>
        </p:spPr>
        <p:txBody>
          <a:bodyPr vert="horz" lIns="0" tIns="45720" rIns="91440" bIns="45720" rtlCol="0" anchor="ctr"/>
          <a:lstStyle>
            <a:lvl1pPr algn="l">
              <a:defRPr sz="900">
                <a:solidFill>
                  <a:srgbClr val="000091"/>
                </a:solidFill>
              </a:defRPr>
            </a:lvl1pPr>
          </a:lstStyle>
          <a:p>
            <a:r>
              <a:rPr lang="fr-FR"/>
              <a:t>AUDIO du 25/11/2025</a:t>
            </a:r>
          </a:p>
        </p:txBody>
      </p:sp>
      <p:sp>
        <p:nvSpPr>
          <p:cNvPr id="6" name="Espace réservé du numéro de diapositive 5">
            <a:extLst>
              <a:ext uri="{FF2B5EF4-FFF2-40B4-BE49-F238E27FC236}">
                <a16:creationId xmlns:a16="http://schemas.microsoft.com/office/drawing/2014/main" id="{34F03497-8D93-4E04-8E80-F79F0B76CFB4}"/>
              </a:ext>
            </a:extLst>
          </p:cNvPr>
          <p:cNvSpPr>
            <a:spLocks noGrp="1"/>
          </p:cNvSpPr>
          <p:nvPr>
            <p:ph type="sldNum" sz="quarter" idx="4"/>
          </p:nvPr>
        </p:nvSpPr>
        <p:spPr>
          <a:xfrm>
            <a:off x="282678" y="6228735"/>
            <a:ext cx="555522" cy="255639"/>
          </a:xfrm>
          <a:prstGeom prst="rect">
            <a:avLst/>
          </a:prstGeom>
        </p:spPr>
        <p:txBody>
          <a:bodyPr vert="horz" lIns="0" tIns="45720" rIns="91440" bIns="45720" rtlCol="0" anchor="ctr"/>
          <a:lstStyle>
            <a:lvl1pPr algn="l">
              <a:defRPr sz="1000">
                <a:solidFill>
                  <a:srgbClr val="000091"/>
                </a:solidFill>
              </a:defRPr>
            </a:lvl1pPr>
          </a:lstStyle>
          <a:p>
            <a:fld id="{AE1CC87B-F6AF-4A03-A781-86CDEE19038C}" type="slidenum">
              <a:rPr lang="fr-FR" smtClean="0"/>
              <a:pPr/>
              <a:t>‹N°›</a:t>
            </a:fld>
            <a:endParaRPr lang="fr-FR"/>
          </a:p>
        </p:txBody>
      </p:sp>
      <p:cxnSp>
        <p:nvCxnSpPr>
          <p:cNvPr id="11" name="Connecteur droit 10">
            <a:extLst>
              <a:ext uri="{FF2B5EF4-FFF2-40B4-BE49-F238E27FC236}">
                <a16:creationId xmlns:a16="http://schemas.microsoft.com/office/drawing/2014/main" id="{FCBC3580-7228-4916-87D7-CB484C539801}"/>
              </a:ext>
            </a:extLst>
          </p:cNvPr>
          <p:cNvCxnSpPr>
            <a:cxnSpLocks/>
          </p:cNvCxnSpPr>
          <p:nvPr/>
        </p:nvCxnSpPr>
        <p:spPr>
          <a:xfrm>
            <a:off x="306388" y="6128028"/>
            <a:ext cx="8674326" cy="0"/>
          </a:xfrm>
          <a:prstGeom prst="line">
            <a:avLst/>
          </a:prstGeom>
          <a:ln>
            <a:solidFill>
              <a:srgbClr val="000091"/>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DD31706B-7AD7-4B69-962C-E39140276AE7}"/>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086360" y="6025576"/>
            <a:ext cx="1853812" cy="610116"/>
          </a:xfrm>
          <a:prstGeom prst="rect">
            <a:avLst/>
          </a:prstGeom>
        </p:spPr>
      </p:pic>
      <p:sp>
        <p:nvSpPr>
          <p:cNvPr id="8" name="ZoneTexte 7">
            <a:extLst>
              <a:ext uri="{FF2B5EF4-FFF2-40B4-BE49-F238E27FC236}">
                <a16:creationId xmlns:a16="http://schemas.microsoft.com/office/drawing/2014/main" id="{BE4BEFDC-D4CD-D277-C4B2-8EE6EA199B5C}"/>
              </a:ext>
            </a:extLst>
          </p:cNvPr>
          <p:cNvSpPr txBox="1"/>
          <p:nvPr userDrawn="1">
            <p:extLst>
              <p:ext uri="{1162E1C5-73C7-4A58-AE30-91384D911F3F}">
                <p184:classification xmlns:p184="http://schemas.microsoft.com/office/powerpoint/2018/4/main" val="ftr"/>
              </p:ext>
            </p:extLst>
          </p:nvPr>
        </p:nvSpPr>
        <p:spPr>
          <a:xfrm>
            <a:off x="5791962" y="6515100"/>
            <a:ext cx="636588" cy="152400"/>
          </a:xfrm>
          <a:prstGeom prst="rect">
            <a:avLst/>
          </a:prstGeom>
        </p:spPr>
        <p:txBody>
          <a:bodyPr horzOverflow="overflow" lIns="0" tIns="0" rIns="0" bIns="0">
            <a:spAutoFit/>
          </a:bodyPr>
          <a:lstStyle/>
          <a:p>
            <a:pPr algn="l"/>
            <a:r>
              <a:rPr lang="fr-FR" sz="1000">
                <a:solidFill>
                  <a:srgbClr val="0078D7"/>
                </a:solidFill>
                <a:latin typeface="Calibri" panose="020F0502020204030204" pitchFamily="34" charset="0"/>
                <a:cs typeface="Calibri" panose="020F0502020204030204" pitchFamily="34" charset="0"/>
              </a:rPr>
              <a:t>C1 - Interne</a:t>
            </a:r>
          </a:p>
        </p:txBody>
      </p:sp>
    </p:spTree>
    <p:extLst>
      <p:ext uri="{BB962C8B-B14F-4D97-AF65-F5344CB8AC3E}">
        <p14:creationId xmlns:p14="http://schemas.microsoft.com/office/powerpoint/2010/main" val="37441552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65" r:id="rId8"/>
    <p:sldLayoutId id="2147483667" r:id="rId9"/>
    <p:sldLayoutId id="2147483668" r:id="rId10"/>
    <p:sldLayoutId id="2147483669" r:id="rId11"/>
    <p:sldLayoutId id="2147483670" r:id="rId12"/>
    <p:sldLayoutId id="2147483666" r:id="rId13"/>
    <p:sldLayoutId id="2147483671" r:id="rId14"/>
    <p:sldLayoutId id="2147483672" r:id="rId15"/>
    <p:sldLayoutId id="2147483673" r:id="rId16"/>
    <p:sldLayoutId id="2147483674" r:id="rId17"/>
    <p:sldLayoutId id="2147483655" r:id="rId18"/>
    <p:sldLayoutId id="2147483664" r:id="rId19"/>
    <p:sldLayoutId id="2147483675" r:id="rId20"/>
    <p:sldLayoutId id="2147483676" r:id="rId21"/>
    <p:sldLayoutId id="2147483692" r:id="rId22"/>
  </p:sldLayoutIdLst>
  <p:hf hdr="0" dt="0"/>
  <p:txStyles>
    <p:titleStyle>
      <a:lvl1pPr algn="l" defTabSz="914400" rtl="0" eaLnBrk="1" latinLnBrk="0" hangingPunct="1">
        <a:lnSpc>
          <a:spcPct val="90000"/>
        </a:lnSpc>
        <a:spcBef>
          <a:spcPct val="0"/>
        </a:spcBef>
        <a:buNone/>
        <a:defRPr sz="3200" kern="1200">
          <a:solidFill>
            <a:srgbClr val="00009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0091"/>
          </a:solidFill>
          <a:latin typeface="+mn-lt"/>
          <a:ea typeface="+mn-ea"/>
          <a:cs typeface="+mn-cs"/>
        </a:defRPr>
      </a:lvl1pPr>
      <a:lvl2pPr marL="0" indent="0" algn="l" defTabSz="914400" rtl="0" eaLnBrk="1" latinLnBrk="0" hangingPunct="1">
        <a:lnSpc>
          <a:spcPct val="90000"/>
        </a:lnSpc>
        <a:spcBef>
          <a:spcPts val="1800"/>
        </a:spcBef>
        <a:buFont typeface="Arial" panose="020B0604020202020204" pitchFamily="34" charset="0"/>
        <a:buNone/>
        <a:defRPr sz="1200" kern="1200">
          <a:solidFill>
            <a:srgbClr val="000091"/>
          </a:solidFill>
          <a:latin typeface="+mj-lt"/>
          <a:ea typeface="+mn-ea"/>
          <a:cs typeface="+mn-cs"/>
        </a:defRPr>
      </a:lvl2pPr>
      <a:lvl3pPr marL="176213" indent="-176213" algn="l" defTabSz="914400" rtl="0" eaLnBrk="1" latinLnBrk="0" hangingPunct="1">
        <a:lnSpc>
          <a:spcPct val="90000"/>
        </a:lnSpc>
        <a:spcBef>
          <a:spcPts val="500"/>
        </a:spcBef>
        <a:buFont typeface="Arial" panose="020B0604020202020204" pitchFamily="34" charset="0"/>
        <a:buChar char="•"/>
        <a:defRPr sz="1100" kern="1200">
          <a:solidFill>
            <a:srgbClr val="000091"/>
          </a:solidFill>
          <a:latin typeface="+mn-lt"/>
          <a:ea typeface="+mn-ea"/>
          <a:cs typeface="+mn-cs"/>
        </a:defRPr>
      </a:lvl3pPr>
      <a:lvl4pPr marL="358775" indent="-176213" algn="l" defTabSz="914400" rtl="0" eaLnBrk="1" latinLnBrk="0" hangingPunct="1">
        <a:lnSpc>
          <a:spcPct val="90000"/>
        </a:lnSpc>
        <a:spcBef>
          <a:spcPts val="500"/>
        </a:spcBef>
        <a:buFont typeface="Arial" panose="020B0604020202020204" pitchFamily="34" charset="0"/>
        <a:buChar char="•"/>
        <a:defRPr sz="1050" kern="1200">
          <a:solidFill>
            <a:srgbClr val="000091"/>
          </a:solidFill>
          <a:latin typeface="+mn-lt"/>
          <a:ea typeface="+mn-ea"/>
          <a:cs typeface="+mn-cs"/>
        </a:defRPr>
      </a:lvl4pPr>
      <a:lvl5pPr marL="536575" indent="-176213" algn="l" defTabSz="914400" rtl="0" eaLnBrk="1" latinLnBrk="0" hangingPunct="1">
        <a:lnSpc>
          <a:spcPct val="90000"/>
        </a:lnSpc>
        <a:spcBef>
          <a:spcPts val="500"/>
        </a:spcBef>
        <a:buFont typeface="Arial" panose="020B0604020202020204" pitchFamily="34" charset="0"/>
        <a:buChar char="•"/>
        <a:tabLst/>
        <a:defRPr sz="900" kern="1200">
          <a:solidFill>
            <a:srgbClr val="00009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descr="Une image contenant texte&#10;&#10;Description générée automatiquement">
            <a:extLst>
              <a:ext uri="{FF2B5EF4-FFF2-40B4-BE49-F238E27FC236}">
                <a16:creationId xmlns:a16="http://schemas.microsoft.com/office/drawing/2014/main" id="{8AEE61C7-42D8-5C6A-0111-4DF62E8571CA}"/>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10494169" y="5584030"/>
            <a:ext cx="1507331" cy="1085851"/>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666775" y="144463"/>
            <a:ext cx="1116000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666775" y="1376364"/>
            <a:ext cx="11160000"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5376000" y="6239665"/>
            <a:ext cx="1440000" cy="252000"/>
          </a:xfrm>
          <a:prstGeom prst="rect">
            <a:avLst/>
          </a:prstGeom>
        </p:spPr>
        <p:txBody>
          <a:bodyPr vert="horz" lIns="91440" tIns="45720" rIns="91440" bIns="45720" rtlCol="0" anchor="ctr">
            <a:noAutofit/>
          </a:bodyPr>
          <a:lstStyle>
            <a:lvl1pPr algn="ctr">
              <a:lnSpc>
                <a:spcPct val="100000"/>
              </a:lnSpc>
              <a:defRPr sz="1200" b="1">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710456" y="6239665"/>
            <a:ext cx="4500000" cy="252000"/>
          </a:xfrm>
          <a:prstGeom prst="rect">
            <a:avLst/>
          </a:prstGeom>
        </p:spPr>
        <p:txBody>
          <a:bodyPr vert="horz" lIns="91440" tIns="45720" rIns="91440" bIns="45720" rtlCol="0" anchor="ctr">
            <a:noAutofit/>
          </a:bodyPr>
          <a:lstStyle>
            <a:lvl1pPr algn="l">
              <a:lnSpc>
                <a:spcPct val="100000"/>
              </a:lnSpc>
              <a:defRPr sz="1200" b="1" cap="none" baseline="0">
                <a:solidFill>
                  <a:schemeClr val="tx1"/>
                </a:solidFill>
              </a:defRPr>
            </a:lvl1pPr>
          </a:lstStyle>
          <a:p>
            <a:r>
              <a:rPr lang="fr-FR"/>
              <a:t>AUDIO du 25/11/2025</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335757" y="6239665"/>
            <a:ext cx="612000" cy="252000"/>
          </a:xfrm>
          <a:prstGeom prst="rect">
            <a:avLst/>
          </a:prstGeom>
        </p:spPr>
        <p:txBody>
          <a:bodyPr vert="horz" lIns="91440" tIns="45720" rIns="91440" bIns="45720" rtlCol="0" anchor="ctr">
            <a:noAutofit/>
          </a:bodyPr>
          <a:lstStyle>
            <a:lvl1pPr algn="l">
              <a:lnSpc>
                <a:spcPct val="100000"/>
              </a:lnSpc>
              <a:defRPr sz="1200"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userDrawn="1"/>
        </p:nvCxnSpPr>
        <p:spPr>
          <a:xfrm>
            <a:off x="662309" y="6376030"/>
            <a:ext cx="5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15FA395-86F8-4F82-60C9-4334183A44A9}"/>
              </a:ext>
            </a:extLst>
          </p:cNvPr>
          <p:cNvSpPr txBox="1"/>
          <p:nvPr userDrawn="1">
            <p:extLst>
              <p:ext uri="{1162E1C5-73C7-4A58-AE30-91384D911F3F}">
                <p184:classification xmlns:p184="http://schemas.microsoft.com/office/powerpoint/2018/4/main" val="ftr"/>
              </p:ext>
            </p:extLst>
          </p:nvPr>
        </p:nvSpPr>
        <p:spPr>
          <a:xfrm>
            <a:off x="5791962" y="6515100"/>
            <a:ext cx="636588" cy="152400"/>
          </a:xfrm>
          <a:prstGeom prst="rect">
            <a:avLst/>
          </a:prstGeom>
        </p:spPr>
        <p:txBody>
          <a:bodyPr horzOverflow="overflow" lIns="0" tIns="0" rIns="0" bIns="0">
            <a:spAutoFit/>
          </a:bodyPr>
          <a:lstStyle/>
          <a:p>
            <a:pPr algn="l"/>
            <a:r>
              <a:rPr lang="fr-FR" sz="1000">
                <a:solidFill>
                  <a:srgbClr val="0078D7"/>
                </a:solidFill>
                <a:latin typeface="Calibri" panose="020F0502020204030204" pitchFamily="34" charset="0"/>
                <a:cs typeface="Calibri" panose="020F0502020204030204" pitchFamily="34" charset="0"/>
              </a:rPr>
              <a:t>C1 - Interne</a:t>
            </a:r>
          </a:p>
        </p:txBody>
      </p:sp>
    </p:spTree>
    <p:extLst>
      <p:ext uri="{BB962C8B-B14F-4D97-AF65-F5344CB8AC3E}">
        <p14:creationId xmlns:p14="http://schemas.microsoft.com/office/powerpoint/2010/main" val="34347404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dt="0"/>
  <p:txStyles>
    <p:titleStyle>
      <a:lvl1pPr algn="l" defTabSz="914400" rtl="0" eaLnBrk="1" latinLnBrk="0" hangingPunct="1">
        <a:lnSpc>
          <a:spcPct val="100000"/>
        </a:lnSpc>
        <a:spcBef>
          <a:spcPct val="0"/>
        </a:spcBef>
        <a:buNone/>
        <a:defRPr sz="3200" b="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200" kern="1200">
          <a:solidFill>
            <a:schemeClr val="tx1"/>
          </a:solidFill>
          <a:latin typeface="Montserrat SemiBold" panose="00000700000000000000" pitchFamily="2" charset="0"/>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ontserrat Medium" panose="00000600000000000000" pitchFamily="50" charset="0"/>
          <a:ea typeface="+mn-ea"/>
          <a:cs typeface="+mn-cs"/>
        </a:defRPr>
      </a:lvl2pPr>
      <a:lvl3pPr marL="0" indent="0" algn="l" defTabSz="914400" rtl="0" eaLnBrk="1" latinLnBrk="0" hangingPunct="1">
        <a:lnSpc>
          <a:spcPct val="100000"/>
        </a:lnSpc>
        <a:spcBef>
          <a:spcPts val="0"/>
        </a:spcBef>
        <a:spcAft>
          <a:spcPts val="1000"/>
        </a:spcAft>
        <a:buFont typeface="Arial" panose="020B0604020202020204" pitchFamily="34" charset="0"/>
        <a:buNone/>
        <a:defRPr sz="1700" kern="1200">
          <a:solidFill>
            <a:schemeClr val="tx1"/>
          </a:solidFill>
          <a:latin typeface="+mn-lt"/>
          <a:ea typeface="+mn-ea"/>
          <a:cs typeface="+mn-cs"/>
        </a:defRPr>
      </a:lvl3pPr>
      <a:lvl4pPr marL="18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0"/>
        </a:spcBef>
        <a:buFont typeface="Montserrat" panose="02000505000000020004" pitchFamily="2"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aposte.sharepoint.com/sites/FSISNOCCITANIE/Documents%20partages/03.%20FRANCE%20SERVICES%20ISN/01%20-%20FRANCE%20SERVICES%20OCCITANIE/JPO/2025/Album%20photo%20JFS%202025.pptx?web=1"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hyperlink" Target="https://laposte-my.sharepoint.com/:x:/r/personal/maitee_sanchez_laposte_fr/Documents/FRANCE%20SERVICES%202023/ACTIVITE%202023%202024%202025/2025/SUIVI%20ACTIVITE%20CRV/NOUVEAU%20SUIVI%20FS%20A%20PARTIR%20DE%20SEPT%202025.xlsx?d=w3edb6d6eafc147d2922c9912254ea855&amp;csf=1&amp;web=1&amp;e=zDbR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8CA3D51-3E2F-41AF-BFA3-F7413C6E25B8}"/>
              </a:ext>
            </a:extLst>
          </p:cNvPr>
          <p:cNvSpPr>
            <a:spLocks noGrp="1"/>
          </p:cNvSpPr>
          <p:nvPr>
            <p:ph type="ctrTitle"/>
          </p:nvPr>
        </p:nvSpPr>
        <p:spPr>
          <a:xfrm>
            <a:off x="3773302" y="1865897"/>
            <a:ext cx="6531469" cy="3126205"/>
          </a:xfrm>
        </p:spPr>
        <p:txBody>
          <a:bodyPr/>
          <a:lstStyle/>
          <a:p>
            <a:br>
              <a:rPr lang="fr-FR" sz="4000"/>
            </a:br>
            <a:r>
              <a:rPr lang="fr-FR" sz="4000"/>
              <a:t>Audio</a:t>
            </a:r>
            <a:br>
              <a:rPr lang="fr-FR" sz="4000"/>
            </a:br>
            <a:br>
              <a:rPr lang="fr-FR" sz="4000"/>
            </a:br>
            <a:r>
              <a:rPr lang="fr-FR" sz="4000"/>
              <a:t>France Services</a:t>
            </a:r>
            <a:br>
              <a:rPr lang="fr-FR" sz="4000"/>
            </a:br>
            <a:r>
              <a:rPr lang="fr-FR" sz="4000"/>
              <a:t>DEX Occitanie </a:t>
            </a:r>
            <a:br>
              <a:rPr lang="fr-FR" sz="4000"/>
            </a:br>
            <a:r>
              <a:rPr lang="fr-FR" sz="4000"/>
              <a:t># 9</a:t>
            </a:r>
            <a:br>
              <a:rPr lang="fr-FR" sz="4000"/>
            </a:br>
            <a:br>
              <a:rPr lang="fr-FR" sz="4000"/>
            </a:br>
            <a:br>
              <a:rPr lang="fr-FR" sz="4000"/>
            </a:br>
            <a:r>
              <a:rPr lang="fr-FR" sz="4000"/>
              <a:t>25/11/2025</a:t>
            </a:r>
            <a:endParaRPr lang="fr-FR" sz="2400"/>
          </a:p>
        </p:txBody>
      </p:sp>
      <p:pic>
        <p:nvPicPr>
          <p:cNvPr id="3" name="Image 2">
            <a:extLst>
              <a:ext uri="{FF2B5EF4-FFF2-40B4-BE49-F238E27FC236}">
                <a16:creationId xmlns:a16="http://schemas.microsoft.com/office/drawing/2014/main" id="{D75BC471-B3AA-F1A0-282D-56184B1BD6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8513" y="6285276"/>
            <a:ext cx="676715" cy="426757"/>
          </a:xfrm>
          <a:prstGeom prst="rect">
            <a:avLst/>
          </a:prstGeom>
        </p:spPr>
      </p:pic>
      <p:pic>
        <p:nvPicPr>
          <p:cNvPr id="5" name="Image 4">
            <a:extLst>
              <a:ext uri="{FF2B5EF4-FFF2-40B4-BE49-F238E27FC236}">
                <a16:creationId xmlns:a16="http://schemas.microsoft.com/office/drawing/2014/main" id="{34BC3708-0528-8F82-AA51-DFF9CD59A0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100" y="1713497"/>
            <a:ext cx="6553900" cy="3590855"/>
          </a:xfrm>
          <a:prstGeom prst="rect">
            <a:avLst/>
          </a:prstGeom>
        </p:spPr>
      </p:pic>
    </p:spTree>
    <p:extLst>
      <p:ext uri="{BB962C8B-B14F-4D97-AF65-F5344CB8AC3E}">
        <p14:creationId xmlns:p14="http://schemas.microsoft.com/office/powerpoint/2010/main" val="2022911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9637C-2890-9BD7-D67E-B40C25169435}"/>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84909E7-31BE-48A6-A0C6-C975D501ED17}"/>
              </a:ext>
            </a:extLst>
          </p:cNvPr>
          <p:cNvSpPr>
            <a:spLocks noGrp="1"/>
          </p:cNvSpPr>
          <p:nvPr>
            <p:ph type="title"/>
          </p:nvPr>
        </p:nvSpPr>
        <p:spPr>
          <a:xfrm>
            <a:off x="337106" y="198731"/>
            <a:ext cx="6705951" cy="535531"/>
          </a:xfrm>
        </p:spPr>
        <p:txBody>
          <a:bodyPr/>
          <a:lstStyle/>
          <a:p>
            <a:r>
              <a:rPr lang="fr-FR" b="1">
                <a:solidFill>
                  <a:srgbClr val="000091"/>
                </a:solidFill>
              </a:rPr>
              <a:t>Quelques chiffres du 6 au 18 Octobre</a:t>
            </a:r>
          </a:p>
        </p:txBody>
      </p:sp>
      <p:graphicFrame>
        <p:nvGraphicFramePr>
          <p:cNvPr id="2" name="Tableau 1">
            <a:extLst>
              <a:ext uri="{FF2B5EF4-FFF2-40B4-BE49-F238E27FC236}">
                <a16:creationId xmlns:a16="http://schemas.microsoft.com/office/drawing/2014/main" id="{1CB1520F-B1F7-45A9-87D0-8665E47807A2}"/>
              </a:ext>
            </a:extLst>
          </p:cNvPr>
          <p:cNvGraphicFramePr>
            <a:graphicFrameLocks noGrp="1"/>
          </p:cNvGraphicFramePr>
          <p:nvPr>
            <p:extLst>
              <p:ext uri="{D42A27DB-BD31-4B8C-83A1-F6EECF244321}">
                <p14:modId xmlns:p14="http://schemas.microsoft.com/office/powerpoint/2010/main" val="2157731514"/>
              </p:ext>
            </p:extLst>
          </p:nvPr>
        </p:nvGraphicFramePr>
        <p:xfrm>
          <a:off x="335758" y="1585940"/>
          <a:ext cx="11491016" cy="4079239"/>
        </p:xfrm>
        <a:graphic>
          <a:graphicData uri="http://schemas.openxmlformats.org/drawingml/2006/table">
            <a:tbl>
              <a:tblPr firstRow="1" bandRow="1">
                <a:tableStyleId>{5C22544A-7EE6-4342-B048-85BDC9FD1C3A}</a:tableStyleId>
              </a:tblPr>
              <a:tblGrid>
                <a:gridCol w="6991474">
                  <a:extLst>
                    <a:ext uri="{9D8B030D-6E8A-4147-A177-3AD203B41FA5}">
                      <a16:colId xmlns:a16="http://schemas.microsoft.com/office/drawing/2014/main" val="1941185984"/>
                    </a:ext>
                  </a:extLst>
                </a:gridCol>
                <a:gridCol w="1888957">
                  <a:extLst>
                    <a:ext uri="{9D8B030D-6E8A-4147-A177-3AD203B41FA5}">
                      <a16:colId xmlns:a16="http://schemas.microsoft.com/office/drawing/2014/main" val="1971555801"/>
                    </a:ext>
                  </a:extLst>
                </a:gridCol>
                <a:gridCol w="2610585">
                  <a:extLst>
                    <a:ext uri="{9D8B030D-6E8A-4147-A177-3AD203B41FA5}">
                      <a16:colId xmlns:a16="http://schemas.microsoft.com/office/drawing/2014/main" val="712764261"/>
                    </a:ext>
                  </a:extLst>
                </a:gridCol>
              </a:tblGrid>
              <a:tr h="370840">
                <a:tc>
                  <a:txBody>
                    <a:bodyPr/>
                    <a:lstStyle/>
                    <a:p>
                      <a:r>
                        <a:rPr lang="fr-FR" err="1"/>
                        <a:t>Libéllé</a:t>
                      </a:r>
                      <a:endParaRPr lang="fr-FR"/>
                    </a:p>
                  </a:txBody>
                  <a:tcPr/>
                </a:tc>
                <a:tc>
                  <a:txBody>
                    <a:bodyPr/>
                    <a:lstStyle/>
                    <a:p>
                      <a:pPr algn="ctr"/>
                      <a:r>
                        <a:rPr lang="fr-FR"/>
                        <a:t>2024</a:t>
                      </a:r>
                    </a:p>
                  </a:txBody>
                  <a:tcPr/>
                </a:tc>
                <a:tc>
                  <a:txBody>
                    <a:bodyPr/>
                    <a:lstStyle/>
                    <a:p>
                      <a:pPr algn="ctr"/>
                      <a:r>
                        <a:rPr lang="fr-FR"/>
                        <a:t>2025</a:t>
                      </a:r>
                    </a:p>
                  </a:txBody>
                  <a:tcPr/>
                </a:tc>
                <a:extLst>
                  <a:ext uri="{0D108BD9-81ED-4DB2-BD59-A6C34878D82A}">
                    <a16:rowId xmlns:a16="http://schemas.microsoft.com/office/drawing/2014/main" val="4537043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Animations dans BP par intervenant La Poste</a:t>
                      </a:r>
                    </a:p>
                  </a:txBody>
                  <a:tcPr/>
                </a:tc>
                <a:tc>
                  <a:txBody>
                    <a:bodyPr/>
                    <a:lstStyle/>
                    <a:p>
                      <a:pPr algn="ctr"/>
                      <a:endParaRPr lang="fr-FR"/>
                    </a:p>
                  </a:txBody>
                  <a:tcPr/>
                </a:tc>
                <a:tc>
                  <a:txBody>
                    <a:bodyPr/>
                    <a:lstStyle/>
                    <a:p>
                      <a:pPr algn="ctr"/>
                      <a:r>
                        <a:rPr lang="fr-FR"/>
                        <a:t>680</a:t>
                      </a:r>
                    </a:p>
                  </a:txBody>
                  <a:tcPr/>
                </a:tc>
                <a:extLst>
                  <a:ext uri="{0D108BD9-81ED-4DB2-BD59-A6C34878D82A}">
                    <a16:rowId xmlns:a16="http://schemas.microsoft.com/office/drawing/2014/main" val="3952643417"/>
                  </a:ext>
                </a:extLst>
              </a:tr>
              <a:tr h="370840">
                <a:tc>
                  <a:txBody>
                    <a:bodyPr/>
                    <a:lstStyle/>
                    <a:p>
                      <a:r>
                        <a:rPr lang="fr-FR"/>
                        <a:t>Animation avec Opérateurs national</a:t>
                      </a:r>
                    </a:p>
                  </a:txBody>
                  <a:tcPr/>
                </a:tc>
                <a:tc>
                  <a:txBody>
                    <a:bodyPr/>
                    <a:lstStyle/>
                    <a:p>
                      <a:endParaRPr lang="fr-FR"/>
                    </a:p>
                  </a:txBody>
                  <a:tcPr/>
                </a:tc>
                <a:tc>
                  <a:txBody>
                    <a:bodyPr/>
                    <a:lstStyle/>
                    <a:p>
                      <a:pPr algn="ctr"/>
                      <a:r>
                        <a:rPr lang="fr-FR"/>
                        <a:t>55</a:t>
                      </a:r>
                    </a:p>
                  </a:txBody>
                  <a:tcPr/>
                </a:tc>
                <a:extLst>
                  <a:ext uri="{0D108BD9-81ED-4DB2-BD59-A6C34878D82A}">
                    <a16:rowId xmlns:a16="http://schemas.microsoft.com/office/drawing/2014/main" val="12316935"/>
                  </a:ext>
                </a:extLst>
              </a:tr>
              <a:tr h="370840">
                <a:tc>
                  <a:txBody>
                    <a:bodyPr/>
                    <a:lstStyle/>
                    <a:p>
                      <a:r>
                        <a:rPr lang="fr-FR"/>
                        <a:t>Animation externe hors les murs ou avec partenaire locaux</a:t>
                      </a:r>
                    </a:p>
                  </a:txBody>
                  <a:tcPr/>
                </a:tc>
                <a:tc>
                  <a:txBody>
                    <a:bodyPr/>
                    <a:lstStyle/>
                    <a:p>
                      <a:endParaRPr lang="fr-FR"/>
                    </a:p>
                  </a:txBody>
                  <a:tcPr/>
                </a:tc>
                <a:tc>
                  <a:txBody>
                    <a:bodyPr/>
                    <a:lstStyle/>
                    <a:p>
                      <a:pPr algn="ctr"/>
                      <a:r>
                        <a:rPr lang="fr-FR"/>
                        <a:t>59</a:t>
                      </a:r>
                    </a:p>
                  </a:txBody>
                  <a:tcPr/>
                </a:tc>
                <a:extLst>
                  <a:ext uri="{0D108BD9-81ED-4DB2-BD59-A6C34878D82A}">
                    <a16:rowId xmlns:a16="http://schemas.microsoft.com/office/drawing/2014/main" val="2027952934"/>
                  </a:ext>
                </a:extLst>
              </a:tr>
              <a:tr h="370840">
                <a:tc>
                  <a:txBody>
                    <a:bodyPr/>
                    <a:lstStyle/>
                    <a:p>
                      <a:r>
                        <a:rPr lang="fr-FR"/>
                        <a:t>TOTAL des ANIMATIONS Occitanie</a:t>
                      </a:r>
                    </a:p>
                  </a:txBody>
                  <a:tcPr/>
                </a:tc>
                <a:tc>
                  <a:txBody>
                    <a:bodyPr/>
                    <a:lstStyle/>
                    <a:p>
                      <a:endParaRPr lang="fr-FR"/>
                    </a:p>
                  </a:txBody>
                  <a:tcPr/>
                </a:tc>
                <a:tc>
                  <a:txBody>
                    <a:bodyPr/>
                    <a:lstStyle/>
                    <a:p>
                      <a:pPr algn="ctr"/>
                      <a:r>
                        <a:rPr lang="fr-FR" b="1"/>
                        <a:t>794</a:t>
                      </a:r>
                    </a:p>
                  </a:txBody>
                  <a:tcPr/>
                </a:tc>
                <a:extLst>
                  <a:ext uri="{0D108BD9-81ED-4DB2-BD59-A6C34878D82A}">
                    <a16:rowId xmlns:a16="http://schemas.microsoft.com/office/drawing/2014/main" val="39259418"/>
                  </a:ext>
                </a:extLst>
              </a:tr>
              <a:tr h="370840">
                <a:tc>
                  <a:txBody>
                    <a:bodyPr/>
                    <a:lstStyle/>
                    <a:p>
                      <a:r>
                        <a:rPr lang="fr-FR"/>
                        <a:t>Nombre d’accompagnements </a:t>
                      </a:r>
                    </a:p>
                  </a:txBody>
                  <a:tcPr/>
                </a:tc>
                <a:tc>
                  <a:txBody>
                    <a:bodyPr/>
                    <a:lstStyle/>
                    <a:p>
                      <a:pPr algn="ctr"/>
                      <a:r>
                        <a:rPr lang="fr-FR"/>
                        <a:t>4.592</a:t>
                      </a:r>
                    </a:p>
                  </a:txBody>
                  <a:tcPr/>
                </a:tc>
                <a:tc>
                  <a:txBody>
                    <a:bodyPr/>
                    <a:lstStyle/>
                    <a:p>
                      <a:pPr algn="ctr"/>
                      <a:r>
                        <a:rPr lang="fr-FR"/>
                        <a:t>6.828</a:t>
                      </a:r>
                    </a:p>
                  </a:txBody>
                  <a:tcPr/>
                </a:tc>
                <a:extLst>
                  <a:ext uri="{0D108BD9-81ED-4DB2-BD59-A6C34878D82A}">
                    <a16:rowId xmlns:a16="http://schemas.microsoft.com/office/drawing/2014/main" val="25819786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Nombre d’accompagnement/jour</a:t>
                      </a:r>
                    </a:p>
                  </a:txBody>
                  <a:tcPr/>
                </a:tc>
                <a:tc>
                  <a:txBody>
                    <a:bodyPr/>
                    <a:lstStyle/>
                    <a:p>
                      <a:pPr algn="ctr"/>
                      <a:r>
                        <a:rPr lang="fr-FR"/>
                        <a:t>8,70</a:t>
                      </a:r>
                    </a:p>
                  </a:txBody>
                  <a:tcPr/>
                </a:tc>
                <a:tc>
                  <a:txBody>
                    <a:bodyPr/>
                    <a:lstStyle/>
                    <a:p>
                      <a:pPr algn="ctr"/>
                      <a:r>
                        <a:rPr lang="fr-FR"/>
                        <a:t>12,09</a:t>
                      </a:r>
                    </a:p>
                  </a:txBody>
                  <a:tcPr/>
                </a:tc>
                <a:extLst>
                  <a:ext uri="{0D108BD9-81ED-4DB2-BD59-A6C34878D82A}">
                    <a16:rowId xmlns:a16="http://schemas.microsoft.com/office/drawing/2014/main" val="2853181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Nombre de permanences partenaire </a:t>
                      </a:r>
                    </a:p>
                  </a:txBody>
                  <a:tcPr/>
                </a:tc>
                <a:tc>
                  <a:txBody>
                    <a:bodyPr/>
                    <a:lstStyle/>
                    <a:p>
                      <a:pPr algn="ctr"/>
                      <a:r>
                        <a:rPr lang="fr-FR"/>
                        <a:t>67</a:t>
                      </a:r>
                    </a:p>
                  </a:txBody>
                  <a:tcPr/>
                </a:tc>
                <a:tc>
                  <a:txBody>
                    <a:bodyPr/>
                    <a:lstStyle/>
                    <a:p>
                      <a:pPr algn="ctr"/>
                      <a:r>
                        <a:rPr lang="fr-FR"/>
                        <a:t>47</a:t>
                      </a:r>
                    </a:p>
                  </a:txBody>
                  <a:tcPr/>
                </a:tc>
                <a:extLst>
                  <a:ext uri="{0D108BD9-81ED-4DB2-BD59-A6C34878D82A}">
                    <a16:rowId xmlns:a16="http://schemas.microsoft.com/office/drawing/2014/main" val="36488234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Nombre d’usagers rencontrés</a:t>
                      </a: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3692097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Nombres d’ateliers</a:t>
                      </a:r>
                    </a:p>
                  </a:txBody>
                  <a:tcPr/>
                </a:tc>
                <a:tc>
                  <a:txBody>
                    <a:bodyPr/>
                    <a:lstStyle/>
                    <a:p>
                      <a:pPr algn="ctr"/>
                      <a:r>
                        <a:rPr lang="fr-FR"/>
                        <a:t>119</a:t>
                      </a:r>
                    </a:p>
                  </a:txBody>
                  <a:tcPr/>
                </a:tc>
                <a:tc>
                  <a:txBody>
                    <a:bodyPr/>
                    <a:lstStyle/>
                    <a:p>
                      <a:pPr algn="ctr"/>
                      <a:r>
                        <a:rPr lang="fr-FR"/>
                        <a:t>193</a:t>
                      </a:r>
                    </a:p>
                  </a:txBody>
                  <a:tcPr/>
                </a:tc>
                <a:extLst>
                  <a:ext uri="{0D108BD9-81ED-4DB2-BD59-A6C34878D82A}">
                    <a16:rowId xmlns:a16="http://schemas.microsoft.com/office/drawing/2014/main" val="4182212833"/>
                  </a:ext>
                </a:extLst>
              </a:tr>
              <a:tr h="370839">
                <a:tc>
                  <a:txBody>
                    <a:bodyPr/>
                    <a:lstStyle/>
                    <a:p>
                      <a:pPr marL="0" lvl="0" indent="0" algn="l">
                        <a:lnSpc>
                          <a:spcPct val="100000"/>
                        </a:lnSpc>
                        <a:spcBef>
                          <a:spcPts val="0"/>
                        </a:spcBef>
                        <a:spcAft>
                          <a:spcPts val="0"/>
                        </a:spcAft>
                        <a:buNone/>
                      </a:pPr>
                      <a:r>
                        <a:rPr lang="fr-FR"/>
                        <a:t>Nombres accompagnements en ateliers</a:t>
                      </a:r>
                    </a:p>
                  </a:txBody>
                  <a:tcPr/>
                </a:tc>
                <a:tc>
                  <a:txBody>
                    <a:bodyPr/>
                    <a:lstStyle/>
                    <a:p>
                      <a:pPr lvl="0" algn="ctr">
                        <a:buNone/>
                      </a:pPr>
                      <a:endParaRPr lang="fr-FR"/>
                    </a:p>
                  </a:txBody>
                  <a:tcPr/>
                </a:tc>
                <a:tc>
                  <a:txBody>
                    <a:bodyPr/>
                    <a:lstStyle/>
                    <a:p>
                      <a:pPr lvl="0" algn="ctr">
                        <a:buNone/>
                      </a:pPr>
                      <a:r>
                        <a:rPr lang="fr-FR"/>
                        <a:t>2081</a:t>
                      </a:r>
                    </a:p>
                  </a:txBody>
                  <a:tcPr/>
                </a:tc>
                <a:extLst>
                  <a:ext uri="{0D108BD9-81ED-4DB2-BD59-A6C34878D82A}">
                    <a16:rowId xmlns:a16="http://schemas.microsoft.com/office/drawing/2014/main" val="1921538733"/>
                  </a:ext>
                </a:extLst>
              </a:tr>
            </a:tbl>
          </a:graphicData>
        </a:graphic>
      </p:graphicFrame>
      <p:sp>
        <p:nvSpPr>
          <p:cNvPr id="6" name="Bulle narrative : rectangle à coins arrondis 5">
            <a:extLst>
              <a:ext uri="{FF2B5EF4-FFF2-40B4-BE49-F238E27FC236}">
                <a16:creationId xmlns:a16="http://schemas.microsoft.com/office/drawing/2014/main" id="{0EEFD493-A192-9214-BB60-8D6697FE545B}"/>
              </a:ext>
            </a:extLst>
          </p:cNvPr>
          <p:cNvSpPr/>
          <p:nvPr/>
        </p:nvSpPr>
        <p:spPr>
          <a:xfrm>
            <a:off x="7903029" y="891105"/>
            <a:ext cx="914400" cy="612648"/>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B1FEA7D-8B6A-B3BE-B9ED-17D806A5FD0B}"/>
              </a:ext>
            </a:extLst>
          </p:cNvPr>
          <p:cNvSpPr txBox="1"/>
          <p:nvPr/>
        </p:nvSpPr>
        <p:spPr>
          <a:xfrm>
            <a:off x="6261808" y="947457"/>
            <a:ext cx="5410198" cy="46166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solidFill>
                  <a:srgbClr val="000091"/>
                </a:solidFill>
              </a:rPr>
              <a:t>+ 50%  d'accompagnements en 2025</a:t>
            </a:r>
          </a:p>
        </p:txBody>
      </p:sp>
      <p:pic>
        <p:nvPicPr>
          <p:cNvPr id="7" name="Image 6" descr="Bannière de bravo illustration de vecteur. Illustration du rose - 91022451">
            <a:extLst>
              <a:ext uri="{FF2B5EF4-FFF2-40B4-BE49-F238E27FC236}">
                <a16:creationId xmlns:a16="http://schemas.microsoft.com/office/drawing/2014/main" id="{C5388E03-542D-0D01-DA14-F117451762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3690" y="36739"/>
            <a:ext cx="1764848" cy="840924"/>
          </a:xfrm>
          <a:prstGeom prst="rect">
            <a:avLst/>
          </a:prstGeom>
        </p:spPr>
      </p:pic>
      <p:sp>
        <p:nvSpPr>
          <p:cNvPr id="9" name="Espace réservé du pied de page 8">
            <a:extLst>
              <a:ext uri="{FF2B5EF4-FFF2-40B4-BE49-F238E27FC236}">
                <a16:creationId xmlns:a16="http://schemas.microsoft.com/office/drawing/2014/main" id="{0009A59C-510E-BCBC-B7A7-3094FC820EF7}"/>
              </a:ext>
            </a:extLst>
          </p:cNvPr>
          <p:cNvSpPr>
            <a:spLocks noGrp="1"/>
          </p:cNvSpPr>
          <p:nvPr>
            <p:ph type="ftr" sz="quarter" idx="11"/>
          </p:nvPr>
        </p:nvSpPr>
        <p:spPr/>
        <p:txBody>
          <a:bodyPr/>
          <a:lstStyle/>
          <a:p>
            <a:r>
              <a:rPr lang="fr-FR"/>
              <a:t>AUDIO du 25/11/2025</a:t>
            </a:r>
          </a:p>
        </p:txBody>
      </p:sp>
      <p:sp>
        <p:nvSpPr>
          <p:cNvPr id="10" name="Espace réservé du numéro de diapositive 9">
            <a:extLst>
              <a:ext uri="{FF2B5EF4-FFF2-40B4-BE49-F238E27FC236}">
                <a16:creationId xmlns:a16="http://schemas.microsoft.com/office/drawing/2014/main" id="{B0126978-1FEA-D66D-8A88-E86827D41556}"/>
              </a:ext>
            </a:extLst>
          </p:cNvPr>
          <p:cNvSpPr>
            <a:spLocks noGrp="1"/>
          </p:cNvSpPr>
          <p:nvPr>
            <p:ph type="sldNum" sz="quarter" idx="12"/>
          </p:nvPr>
        </p:nvSpPr>
        <p:spPr/>
        <p:txBody>
          <a:bodyPr/>
          <a:lstStyle/>
          <a:p>
            <a:fld id="{D95CF018-3058-4F85-B70C-105277F9FE2A}" type="slidenum">
              <a:rPr lang="fr-FR" smtClean="0"/>
              <a:pPr/>
              <a:t>10</a:t>
            </a:fld>
            <a:endParaRPr lang="fr-FR"/>
          </a:p>
        </p:txBody>
      </p:sp>
    </p:spTree>
    <p:extLst>
      <p:ext uri="{BB962C8B-B14F-4D97-AF65-F5344CB8AC3E}">
        <p14:creationId xmlns:p14="http://schemas.microsoft.com/office/powerpoint/2010/main" val="319320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BB86C-E0D3-CC12-87D5-61F5716FBFA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7EE61F-B81B-43E0-F916-96FCC721F5D0}"/>
              </a:ext>
            </a:extLst>
          </p:cNvPr>
          <p:cNvSpPr>
            <a:spLocks noGrp="1"/>
          </p:cNvSpPr>
          <p:nvPr>
            <p:ph type="ctrTitle"/>
          </p:nvPr>
        </p:nvSpPr>
        <p:spPr>
          <a:xfrm>
            <a:off x="2546920" y="968632"/>
            <a:ext cx="6674315" cy="755742"/>
          </a:xfrm>
        </p:spPr>
        <p:txBody>
          <a:bodyPr/>
          <a:lstStyle/>
          <a:p>
            <a:r>
              <a:rPr lang="fr-FR" b="1">
                <a:solidFill>
                  <a:srgbClr val="000091"/>
                </a:solidFill>
              </a:rPr>
              <a:t>En terme de communication</a:t>
            </a:r>
          </a:p>
        </p:txBody>
      </p:sp>
      <p:sp>
        <p:nvSpPr>
          <p:cNvPr id="3" name="Sous-titre 2">
            <a:extLst>
              <a:ext uri="{FF2B5EF4-FFF2-40B4-BE49-F238E27FC236}">
                <a16:creationId xmlns:a16="http://schemas.microsoft.com/office/drawing/2014/main" id="{4C16218E-E4C7-F64F-E588-459FF596D1F9}"/>
              </a:ext>
            </a:extLst>
          </p:cNvPr>
          <p:cNvSpPr>
            <a:spLocks noGrp="1"/>
          </p:cNvSpPr>
          <p:nvPr>
            <p:ph type="subTitle" idx="1"/>
          </p:nvPr>
        </p:nvSpPr>
        <p:spPr>
          <a:xfrm>
            <a:off x="935834" y="2463645"/>
            <a:ext cx="9254229" cy="2348985"/>
          </a:xfrm>
        </p:spPr>
        <p:txBody>
          <a:bodyPr vert="horz" wrap="square" lIns="91440" tIns="45720" rIns="91440" bIns="45720" rtlCol="0" anchor="t">
            <a:noAutofit/>
          </a:bodyPr>
          <a:lstStyle/>
          <a:p>
            <a:r>
              <a:rPr lang="fr-FR">
                <a:solidFill>
                  <a:srgbClr val="000091"/>
                </a:solidFill>
                <a:latin typeface="Montserrat Medium"/>
              </a:rPr>
              <a:t>Les articles de presse </a:t>
            </a:r>
          </a:p>
          <a:p>
            <a:r>
              <a:rPr lang="fr-FR">
                <a:solidFill>
                  <a:srgbClr val="000091"/>
                </a:solidFill>
                <a:latin typeface="Montserrat Medium"/>
              </a:rPr>
              <a:t>Affiches et flyers</a:t>
            </a:r>
          </a:p>
          <a:p>
            <a:r>
              <a:rPr lang="fr-FR">
                <a:solidFill>
                  <a:srgbClr val="000091"/>
                </a:solidFill>
                <a:latin typeface="Montserrat Medium"/>
              </a:rPr>
              <a:t>Les autres canaux de com (réseaux sociaux, site internet, </a:t>
            </a:r>
            <a:r>
              <a:rPr lang="fr-FR" err="1">
                <a:solidFill>
                  <a:srgbClr val="000091"/>
                </a:solidFill>
                <a:latin typeface="Montserrat Medium"/>
              </a:rPr>
              <a:t>Linkedin</a:t>
            </a:r>
            <a:r>
              <a:rPr lang="fr-FR">
                <a:solidFill>
                  <a:srgbClr val="000091"/>
                </a:solidFill>
                <a:latin typeface="Montserrat Medium"/>
              </a:rPr>
              <a:t>, </a:t>
            </a:r>
            <a:r>
              <a:rPr lang="fr-FR" err="1">
                <a:solidFill>
                  <a:srgbClr val="000091"/>
                </a:solidFill>
                <a:latin typeface="Montserrat Medium"/>
              </a:rPr>
              <a:t>vivaEngage</a:t>
            </a:r>
            <a:r>
              <a:rPr lang="fr-FR">
                <a:solidFill>
                  <a:srgbClr val="000091"/>
                </a:solidFill>
                <a:latin typeface="Montserrat Medium"/>
              </a:rPr>
              <a:t>…</a:t>
            </a:r>
          </a:p>
          <a:p>
            <a:r>
              <a:rPr lang="fr-FR">
                <a:solidFill>
                  <a:srgbClr val="000091"/>
                </a:solidFill>
                <a:latin typeface="Montserrat Medium"/>
              </a:rPr>
              <a:t>Panneaux affichage mairie)</a:t>
            </a:r>
          </a:p>
        </p:txBody>
      </p:sp>
      <p:pic>
        <p:nvPicPr>
          <p:cNvPr id="6" name="Image 5" descr="Une image contenant texte, Police, logo, graphisme&#10;&#10;Le contenu généré par l’IA peut être incorrect.">
            <a:extLst>
              <a:ext uri="{FF2B5EF4-FFF2-40B4-BE49-F238E27FC236}">
                <a16:creationId xmlns:a16="http://schemas.microsoft.com/office/drawing/2014/main" id="{22000049-415C-E831-01BC-497760C3C290}"/>
              </a:ext>
            </a:extLst>
          </p:cNvPr>
          <p:cNvPicPr>
            <a:picLocks noChangeAspect="1"/>
          </p:cNvPicPr>
          <p:nvPr/>
        </p:nvPicPr>
        <p:blipFill>
          <a:blip r:embed="rId3"/>
          <a:stretch>
            <a:fillRect/>
          </a:stretch>
        </p:blipFill>
        <p:spPr>
          <a:xfrm>
            <a:off x="138363" y="291564"/>
            <a:ext cx="1905000" cy="1905000"/>
          </a:xfrm>
          <a:prstGeom prst="rect">
            <a:avLst/>
          </a:prstGeom>
        </p:spPr>
      </p:pic>
      <p:sp>
        <p:nvSpPr>
          <p:cNvPr id="7" name="Espace réservé du pied de page 6">
            <a:extLst>
              <a:ext uri="{FF2B5EF4-FFF2-40B4-BE49-F238E27FC236}">
                <a16:creationId xmlns:a16="http://schemas.microsoft.com/office/drawing/2014/main" id="{12A4D48B-5620-794F-47C4-A460355584D1}"/>
              </a:ext>
            </a:extLst>
          </p:cNvPr>
          <p:cNvSpPr>
            <a:spLocks noGrp="1"/>
          </p:cNvSpPr>
          <p:nvPr>
            <p:ph type="ftr" sz="quarter" idx="11"/>
          </p:nvPr>
        </p:nvSpPr>
        <p:spPr/>
        <p:txBody>
          <a:bodyPr/>
          <a:lstStyle/>
          <a:p>
            <a:r>
              <a:rPr lang="fr-FR"/>
              <a:t>AUDIO du 25/11/2025</a:t>
            </a:r>
          </a:p>
        </p:txBody>
      </p:sp>
      <p:sp>
        <p:nvSpPr>
          <p:cNvPr id="8" name="Espace réservé du numéro de diapositive 7">
            <a:extLst>
              <a:ext uri="{FF2B5EF4-FFF2-40B4-BE49-F238E27FC236}">
                <a16:creationId xmlns:a16="http://schemas.microsoft.com/office/drawing/2014/main" id="{9E10DD6C-E0BA-EECB-474D-8E820563D130}"/>
              </a:ext>
            </a:extLst>
          </p:cNvPr>
          <p:cNvSpPr>
            <a:spLocks noGrp="1"/>
          </p:cNvSpPr>
          <p:nvPr>
            <p:ph type="sldNum" sz="quarter" idx="12"/>
          </p:nvPr>
        </p:nvSpPr>
        <p:spPr/>
        <p:txBody>
          <a:bodyPr/>
          <a:lstStyle/>
          <a:p>
            <a:fld id="{D95CF018-3058-4F85-B70C-105277F9FE2A}" type="slidenum">
              <a:rPr lang="fr-FR" smtClean="0"/>
              <a:pPr/>
              <a:t>11</a:t>
            </a:fld>
            <a:endParaRPr lang="fr-FR"/>
          </a:p>
        </p:txBody>
      </p:sp>
    </p:spTree>
    <p:extLst>
      <p:ext uri="{BB962C8B-B14F-4D97-AF65-F5344CB8AC3E}">
        <p14:creationId xmlns:p14="http://schemas.microsoft.com/office/powerpoint/2010/main" val="23458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19F4D-05DC-06E1-D4E8-F8DC30FCB444}"/>
              </a:ext>
            </a:extLst>
          </p:cNvPr>
          <p:cNvSpPr>
            <a:spLocks noGrp="1"/>
          </p:cNvSpPr>
          <p:nvPr>
            <p:ph type="ctrTitle"/>
          </p:nvPr>
        </p:nvSpPr>
        <p:spPr>
          <a:xfrm>
            <a:off x="707234" y="228600"/>
            <a:ext cx="10146857" cy="790645"/>
          </a:xfrm>
        </p:spPr>
        <p:txBody>
          <a:bodyPr/>
          <a:lstStyle/>
          <a:p>
            <a:r>
              <a:rPr lang="fr-FR" b="1">
                <a:solidFill>
                  <a:srgbClr val="000091"/>
                </a:solidFill>
              </a:rPr>
              <a:t>Les actions remarquables : CLARET (34)</a:t>
            </a:r>
          </a:p>
        </p:txBody>
      </p:sp>
      <p:pic>
        <p:nvPicPr>
          <p:cNvPr id="9" name="Image 8" descr="Une image contenant plein air, habits, ciel, personne&#10;&#10;Le contenu généré par l’IA peut être incorrect.">
            <a:extLst>
              <a:ext uri="{FF2B5EF4-FFF2-40B4-BE49-F238E27FC236}">
                <a16:creationId xmlns:a16="http://schemas.microsoft.com/office/drawing/2014/main" id="{DCCB570E-C5FE-1D8A-3131-E8C0784D2D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022684"/>
            <a:ext cx="5600912" cy="4200684"/>
          </a:xfrm>
          <a:prstGeom prst="rect">
            <a:avLst/>
          </a:prstGeom>
        </p:spPr>
      </p:pic>
      <p:sp>
        <p:nvSpPr>
          <p:cNvPr id="10" name="ZoneTexte 9">
            <a:extLst>
              <a:ext uri="{FF2B5EF4-FFF2-40B4-BE49-F238E27FC236}">
                <a16:creationId xmlns:a16="http://schemas.microsoft.com/office/drawing/2014/main" id="{C9271439-BB33-2E69-ED60-9037C4EA2C06}"/>
              </a:ext>
            </a:extLst>
          </p:cNvPr>
          <p:cNvSpPr txBox="1"/>
          <p:nvPr/>
        </p:nvSpPr>
        <p:spPr>
          <a:xfrm>
            <a:off x="335757" y="1287379"/>
            <a:ext cx="5427369" cy="3970318"/>
          </a:xfrm>
          <a:prstGeom prst="rect">
            <a:avLst/>
          </a:prstGeom>
          <a:noFill/>
        </p:spPr>
        <p:txBody>
          <a:bodyPr wrap="square" lIns="91440" tIns="45720" rIns="91440" bIns="45720" rtlCol="0" anchor="t">
            <a:spAutoFit/>
          </a:bodyPr>
          <a:lstStyle/>
          <a:p>
            <a:r>
              <a:rPr lang="fr-FR" b="1">
                <a:solidFill>
                  <a:srgbClr val="000091"/>
                </a:solidFill>
                <a:latin typeface="Montserrat" panose="00000500000000000000" pitchFamily="2" charset="0"/>
              </a:rPr>
              <a:t>"Octobre Rose et la France Services de Claret : Bougez pour la Santé, Ensemble !"</a:t>
            </a:r>
            <a:r>
              <a:rPr lang="fr-FR">
                <a:solidFill>
                  <a:srgbClr val="000091"/>
                </a:solidFill>
                <a:latin typeface="Montserrat" panose="00000500000000000000" pitchFamily="2" charset="0"/>
              </a:rPr>
              <a:t>.</a:t>
            </a:r>
          </a:p>
          <a:p>
            <a:endParaRPr lang="fr-FR" b="1">
              <a:solidFill>
                <a:srgbClr val="000091"/>
              </a:solidFill>
              <a:latin typeface="Montserrat" panose="00000500000000000000" pitchFamily="2" charset="0"/>
            </a:endParaRPr>
          </a:p>
          <a:p>
            <a:pPr marL="285750" indent="-285750">
              <a:buFont typeface="Arial" panose="020B0604020202020204" pitchFamily="34" charset="0"/>
              <a:buChar char="•"/>
            </a:pPr>
            <a:r>
              <a:rPr lang="fr-FR">
                <a:solidFill>
                  <a:srgbClr val="000091"/>
                </a:solidFill>
                <a:latin typeface="Montserrat" panose="00000500000000000000" pitchFamily="2" charset="0"/>
              </a:rPr>
              <a:t>Découvrez les missions de France Services</a:t>
            </a:r>
          </a:p>
          <a:p>
            <a:pPr marL="285750" indent="-285750">
              <a:buFont typeface="Arial" panose="020B0604020202020204" pitchFamily="34" charset="0"/>
              <a:buChar char="•"/>
            </a:pPr>
            <a:r>
              <a:rPr lang="fr-FR">
                <a:solidFill>
                  <a:srgbClr val="000091"/>
                </a:solidFill>
                <a:latin typeface="Montserrat" panose="00000500000000000000" pitchFamily="2" charset="0"/>
              </a:rPr>
              <a:t>Sensibilisation et prévention avec nos partenaire nationaux la MSA et la CPAM, et locaux : Le CPTS de l'Hérault</a:t>
            </a:r>
          </a:p>
          <a:p>
            <a:pPr marL="285750" indent="-285750">
              <a:buFont typeface="Arial" panose="020B0604020202020204" pitchFamily="34" charset="0"/>
              <a:buChar char="•"/>
            </a:pPr>
            <a:r>
              <a:rPr lang="fr-FR">
                <a:solidFill>
                  <a:srgbClr val="000091"/>
                </a:solidFill>
                <a:latin typeface="Montserrat" panose="00000500000000000000" pitchFamily="2" charset="0"/>
              </a:rPr>
              <a:t>Solidarité et générosité avec les commerces, assos ou club des ainés locaux</a:t>
            </a:r>
          </a:p>
          <a:p>
            <a:pPr marL="285750" indent="-285750">
              <a:buFont typeface="Arial" panose="020B0604020202020204" pitchFamily="34" charset="0"/>
              <a:buChar char="•"/>
            </a:pPr>
            <a:r>
              <a:rPr lang="fr-FR">
                <a:solidFill>
                  <a:srgbClr val="000091"/>
                </a:solidFill>
                <a:latin typeface="Montserrat" panose="00000500000000000000" pitchFamily="2" charset="0"/>
              </a:rPr>
              <a:t>Activités sportives pour tous</a:t>
            </a:r>
          </a:p>
          <a:p>
            <a:pPr marL="285750" indent="-285750">
              <a:buFont typeface="Arial" panose="020B0604020202020204" pitchFamily="34" charset="0"/>
              <a:buChar char="•"/>
            </a:pPr>
            <a:r>
              <a:rPr lang="fr-FR">
                <a:solidFill>
                  <a:srgbClr val="000091"/>
                </a:solidFill>
                <a:latin typeface="Montserrat" panose="00000500000000000000" pitchFamily="2" charset="0"/>
              </a:rPr>
              <a:t>Tournois et initiations sportives organisés par les clubs locaux. Il y en aura pour tous les goûts et tous les âges.</a:t>
            </a:r>
          </a:p>
          <a:p>
            <a:pPr algn="l"/>
            <a:endParaRPr lang="fr-FR">
              <a:solidFill>
                <a:schemeClr val="accent5"/>
              </a:solidFill>
              <a:latin typeface="Montserrat" panose="00000500000000000000" pitchFamily="2" charset="0"/>
            </a:endParaRPr>
          </a:p>
        </p:txBody>
      </p:sp>
      <p:sp>
        <p:nvSpPr>
          <p:cNvPr id="3" name="Espace réservé du pied de page 2">
            <a:extLst>
              <a:ext uri="{FF2B5EF4-FFF2-40B4-BE49-F238E27FC236}">
                <a16:creationId xmlns:a16="http://schemas.microsoft.com/office/drawing/2014/main" id="{CBC45092-37BB-DF33-22FA-88F58BCCA7F0}"/>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AEAE3375-8D16-0F1F-3223-763AB1EB3079}"/>
              </a:ext>
            </a:extLst>
          </p:cNvPr>
          <p:cNvSpPr>
            <a:spLocks noGrp="1"/>
          </p:cNvSpPr>
          <p:nvPr>
            <p:ph type="sldNum" sz="quarter" idx="12"/>
          </p:nvPr>
        </p:nvSpPr>
        <p:spPr/>
        <p:txBody>
          <a:bodyPr/>
          <a:lstStyle/>
          <a:p>
            <a:fld id="{D95CF018-3058-4F85-B70C-105277F9FE2A}" type="slidenum">
              <a:rPr lang="fr-FR" smtClean="0"/>
              <a:pPr/>
              <a:t>12</a:t>
            </a:fld>
            <a:endParaRPr lang="fr-FR"/>
          </a:p>
        </p:txBody>
      </p:sp>
    </p:spTree>
    <p:extLst>
      <p:ext uri="{BB962C8B-B14F-4D97-AF65-F5344CB8AC3E}">
        <p14:creationId xmlns:p14="http://schemas.microsoft.com/office/powerpoint/2010/main" val="81200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AEC22-1CC6-9AA3-5FB4-E552D359810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41FCF7-C072-B866-1BB6-1EB8055F3D2C}"/>
              </a:ext>
            </a:extLst>
          </p:cNvPr>
          <p:cNvSpPr>
            <a:spLocks noGrp="1"/>
          </p:cNvSpPr>
          <p:nvPr>
            <p:ph type="ctrTitle"/>
          </p:nvPr>
        </p:nvSpPr>
        <p:spPr>
          <a:xfrm>
            <a:off x="707234" y="366336"/>
            <a:ext cx="5508818" cy="1346694"/>
          </a:xfrm>
        </p:spPr>
        <p:txBody>
          <a:bodyPr/>
          <a:lstStyle/>
          <a:p>
            <a:r>
              <a:rPr lang="fr-FR" sz="3200" b="1" dirty="0">
                <a:solidFill>
                  <a:srgbClr val="000091"/>
                </a:solidFill>
              </a:rPr>
              <a:t>HAUTES-PYRENEES 65</a:t>
            </a:r>
          </a:p>
        </p:txBody>
      </p:sp>
      <p:pic>
        <p:nvPicPr>
          <p:cNvPr id="3" name="Image 2" descr="Une image contenant habits, personne, homme, intérieur&#10;&#10;Le contenu généré par l’IA peut être incorrect.">
            <a:extLst>
              <a:ext uri="{FF2B5EF4-FFF2-40B4-BE49-F238E27FC236}">
                <a16:creationId xmlns:a16="http://schemas.microsoft.com/office/drawing/2014/main" id="{BCC6C59A-BA83-1DD7-14B3-08A626E39B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1904" y="1215190"/>
            <a:ext cx="5662862" cy="4247146"/>
          </a:xfrm>
          <a:prstGeom prst="rect">
            <a:avLst/>
          </a:prstGeom>
        </p:spPr>
      </p:pic>
      <p:sp>
        <p:nvSpPr>
          <p:cNvPr id="6" name="ZoneTexte 5">
            <a:extLst>
              <a:ext uri="{FF2B5EF4-FFF2-40B4-BE49-F238E27FC236}">
                <a16:creationId xmlns:a16="http://schemas.microsoft.com/office/drawing/2014/main" id="{24521DBF-97FD-3369-7168-EAF43AD3518C}"/>
              </a:ext>
            </a:extLst>
          </p:cNvPr>
          <p:cNvSpPr txBox="1"/>
          <p:nvPr/>
        </p:nvSpPr>
        <p:spPr>
          <a:xfrm>
            <a:off x="619837" y="1902861"/>
            <a:ext cx="4850340" cy="2862322"/>
          </a:xfrm>
          <a:prstGeom prst="rect">
            <a:avLst/>
          </a:prstGeom>
          <a:noFill/>
        </p:spPr>
        <p:txBody>
          <a:bodyPr wrap="square" lIns="91440" tIns="45720" rIns="91440" bIns="45720" rtlCol="0" anchor="t">
            <a:spAutoFit/>
          </a:bodyPr>
          <a:lstStyle/>
          <a:p>
            <a:r>
              <a:rPr lang="fr-FR" b="1" i="1">
                <a:solidFill>
                  <a:srgbClr val="000091"/>
                </a:solidFill>
                <a:latin typeface="Montserrat" panose="00000500000000000000" pitchFamily="2" charset="0"/>
              </a:rPr>
              <a:t>Organisation de 3 réunions</a:t>
            </a:r>
            <a:r>
              <a:rPr lang="fr-FR">
                <a:solidFill>
                  <a:srgbClr val="000091"/>
                </a:solidFill>
                <a:latin typeface="Montserrat" panose="00000500000000000000" pitchFamily="2" charset="0"/>
              </a:rPr>
              <a:t> pour présenter aux élus ; préfecture ; associations locales ; partenaires FS le fonctionnement des FS La Poste ; présentation des équipes ; présentation de l’aide apportée aux usagers sur les démarches administratives en ligne et comment travailler en synergie pour répondre aux mieux aux usagers.</a:t>
            </a:r>
            <a:endParaRPr lang="fr-FR" dirty="0"/>
          </a:p>
          <a:p>
            <a:pPr algn="just"/>
            <a:endParaRPr lang="fr-FR">
              <a:solidFill>
                <a:schemeClr val="accent5"/>
              </a:solidFill>
            </a:endParaRPr>
          </a:p>
        </p:txBody>
      </p:sp>
      <p:sp>
        <p:nvSpPr>
          <p:cNvPr id="7" name="Espace réservé du pied de page 6">
            <a:extLst>
              <a:ext uri="{FF2B5EF4-FFF2-40B4-BE49-F238E27FC236}">
                <a16:creationId xmlns:a16="http://schemas.microsoft.com/office/drawing/2014/main" id="{E30D692E-AED7-E3F4-4529-B2429930A962}"/>
              </a:ext>
            </a:extLst>
          </p:cNvPr>
          <p:cNvSpPr>
            <a:spLocks noGrp="1"/>
          </p:cNvSpPr>
          <p:nvPr>
            <p:ph type="ftr" sz="quarter" idx="11"/>
          </p:nvPr>
        </p:nvSpPr>
        <p:spPr/>
        <p:txBody>
          <a:bodyPr/>
          <a:lstStyle/>
          <a:p>
            <a:r>
              <a:rPr lang="fr-FR"/>
              <a:t>AUDIO du 25/11/2025</a:t>
            </a:r>
          </a:p>
        </p:txBody>
      </p:sp>
      <p:sp>
        <p:nvSpPr>
          <p:cNvPr id="8" name="Espace réservé du numéro de diapositive 7">
            <a:extLst>
              <a:ext uri="{FF2B5EF4-FFF2-40B4-BE49-F238E27FC236}">
                <a16:creationId xmlns:a16="http://schemas.microsoft.com/office/drawing/2014/main" id="{FF7B7B4E-0F5A-AB0C-4D94-4B6B285051F1}"/>
              </a:ext>
            </a:extLst>
          </p:cNvPr>
          <p:cNvSpPr>
            <a:spLocks noGrp="1"/>
          </p:cNvSpPr>
          <p:nvPr>
            <p:ph type="sldNum" sz="quarter" idx="12"/>
          </p:nvPr>
        </p:nvSpPr>
        <p:spPr/>
        <p:txBody>
          <a:bodyPr/>
          <a:lstStyle/>
          <a:p>
            <a:fld id="{D95CF018-3058-4F85-B70C-105277F9FE2A}" type="slidenum">
              <a:rPr lang="fr-FR" smtClean="0"/>
              <a:pPr/>
              <a:t>13</a:t>
            </a:fld>
            <a:endParaRPr lang="fr-FR"/>
          </a:p>
        </p:txBody>
      </p:sp>
    </p:spTree>
    <p:extLst>
      <p:ext uri="{BB962C8B-B14F-4D97-AF65-F5344CB8AC3E}">
        <p14:creationId xmlns:p14="http://schemas.microsoft.com/office/powerpoint/2010/main" val="146456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4C7A2-DB63-0787-FCF6-0DF79E8DE1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D6C89C-04D7-3055-3D50-6AC2235AB17C}"/>
              </a:ext>
            </a:extLst>
          </p:cNvPr>
          <p:cNvSpPr>
            <a:spLocks noGrp="1"/>
          </p:cNvSpPr>
          <p:nvPr>
            <p:ph type="ctrTitle"/>
          </p:nvPr>
        </p:nvSpPr>
        <p:spPr>
          <a:xfrm>
            <a:off x="707234" y="366335"/>
            <a:ext cx="3082029" cy="836823"/>
          </a:xfrm>
        </p:spPr>
        <p:txBody>
          <a:bodyPr/>
          <a:lstStyle/>
          <a:p>
            <a:r>
              <a:rPr lang="fr-FR"/>
              <a:t> </a:t>
            </a:r>
            <a:r>
              <a:rPr lang="fr-FR" b="1">
                <a:solidFill>
                  <a:srgbClr val="000091"/>
                </a:solidFill>
              </a:rPr>
              <a:t>ICOPE  (31)</a:t>
            </a:r>
          </a:p>
        </p:txBody>
      </p:sp>
      <p:sp>
        <p:nvSpPr>
          <p:cNvPr id="3" name="ZoneTexte 2">
            <a:extLst>
              <a:ext uri="{FF2B5EF4-FFF2-40B4-BE49-F238E27FC236}">
                <a16:creationId xmlns:a16="http://schemas.microsoft.com/office/drawing/2014/main" id="{4D4A7253-531D-4C5A-B06A-4DD734BB7CE6}"/>
              </a:ext>
            </a:extLst>
          </p:cNvPr>
          <p:cNvSpPr txBox="1"/>
          <p:nvPr/>
        </p:nvSpPr>
        <p:spPr>
          <a:xfrm>
            <a:off x="947057" y="1338943"/>
            <a:ext cx="9306458" cy="1477328"/>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sz="2400" b="1">
                <a:solidFill>
                  <a:srgbClr val="000091"/>
                </a:solidFill>
                <a:latin typeface="Aptos"/>
                <a:ea typeface="Aptos"/>
                <a:cs typeface="Aptos"/>
              </a:rPr>
              <a:t>3 France Services </a:t>
            </a:r>
            <a:r>
              <a:rPr lang="en-US" sz="2400" b="1" err="1">
                <a:solidFill>
                  <a:srgbClr val="000091"/>
                </a:solidFill>
                <a:latin typeface="Aptos"/>
                <a:ea typeface="Aptos"/>
                <a:cs typeface="Aptos"/>
              </a:rPr>
              <a:t>engagées</a:t>
            </a:r>
            <a:r>
              <a:rPr lang="en-US" sz="2400" b="1">
                <a:solidFill>
                  <a:srgbClr val="000091"/>
                </a:solidFill>
                <a:latin typeface="Aptos"/>
                <a:ea typeface="Aptos"/>
                <a:cs typeface="Aptos"/>
              </a:rPr>
              <a:t> </a:t>
            </a:r>
            <a:r>
              <a:rPr lang="en-US" sz="2400">
                <a:solidFill>
                  <a:srgbClr val="000091"/>
                </a:solidFill>
                <a:latin typeface="Aptos"/>
                <a:ea typeface="Aptos"/>
                <a:cs typeface="Aptos"/>
              </a:rPr>
              <a:t>dans la démarche :</a:t>
            </a:r>
            <a:endParaRPr lang="en-US">
              <a:solidFill>
                <a:srgbClr val="000091"/>
              </a:solidFill>
              <a:latin typeface="Montserrat"/>
              <a:ea typeface="Aptos"/>
              <a:cs typeface="Aptos"/>
            </a:endParaRPr>
          </a:p>
          <a:p>
            <a:r>
              <a:rPr lang="en-US" sz="2400">
                <a:solidFill>
                  <a:srgbClr val="000091"/>
                </a:solidFill>
                <a:latin typeface="Aptos"/>
                <a:ea typeface="Aptos"/>
                <a:cs typeface="Aptos"/>
              </a:rPr>
              <a:t> distribution de flyers </a:t>
            </a:r>
            <a:r>
              <a:rPr lang="en-US" sz="2400" err="1">
                <a:solidFill>
                  <a:srgbClr val="000091"/>
                </a:solidFill>
                <a:latin typeface="Aptos"/>
                <a:ea typeface="Aptos"/>
                <a:cs typeface="Aptos"/>
              </a:rPr>
              <a:t>commentés</a:t>
            </a:r>
            <a:r>
              <a:rPr lang="en-US" sz="2400">
                <a:solidFill>
                  <a:srgbClr val="000091"/>
                </a:solidFill>
                <a:latin typeface="Aptos"/>
                <a:ea typeface="Aptos"/>
                <a:cs typeface="Aptos"/>
              </a:rPr>
              <a:t> </a:t>
            </a:r>
            <a:r>
              <a:rPr lang="en-US" sz="2400">
                <a:solidFill>
                  <a:srgbClr val="000091"/>
                </a:solidFill>
                <a:latin typeface="Montserrat" panose="00000500000000000000" pitchFamily="2" charset="0"/>
                <a:ea typeface="Aptos"/>
                <a:cs typeface="Aptos"/>
              </a:rPr>
              <a:t>pour</a:t>
            </a:r>
            <a:r>
              <a:rPr lang="en-US" sz="2400">
                <a:solidFill>
                  <a:srgbClr val="000091"/>
                </a:solidFill>
                <a:latin typeface="Aptos"/>
                <a:ea typeface="Aptos"/>
                <a:cs typeface="Aptos"/>
              </a:rPr>
              <a:t> </a:t>
            </a:r>
            <a:r>
              <a:rPr lang="en-US" sz="2400" err="1">
                <a:solidFill>
                  <a:srgbClr val="000091"/>
                </a:solidFill>
                <a:latin typeface="Aptos"/>
                <a:ea typeface="Aptos"/>
                <a:cs typeface="Aptos"/>
              </a:rPr>
              <a:t>inscrire</a:t>
            </a:r>
            <a:r>
              <a:rPr lang="en-US" sz="2400">
                <a:solidFill>
                  <a:srgbClr val="000091"/>
                </a:solidFill>
                <a:latin typeface="Aptos"/>
                <a:ea typeface="Aptos"/>
                <a:cs typeface="Aptos"/>
              </a:rPr>
              <a:t> les </a:t>
            </a:r>
            <a:r>
              <a:rPr lang="en-US" sz="2400" err="1">
                <a:solidFill>
                  <a:srgbClr val="000091"/>
                </a:solidFill>
                <a:latin typeface="Aptos"/>
                <a:ea typeface="Aptos"/>
                <a:cs typeface="Aptos"/>
              </a:rPr>
              <a:t>personnes</a:t>
            </a:r>
            <a:r>
              <a:rPr lang="en-US" sz="2400">
                <a:solidFill>
                  <a:srgbClr val="000091"/>
                </a:solidFill>
                <a:latin typeface="Aptos"/>
                <a:ea typeface="Aptos"/>
                <a:cs typeface="Aptos"/>
              </a:rPr>
              <a:t> </a:t>
            </a:r>
            <a:endParaRPr lang="en-US">
              <a:solidFill>
                <a:srgbClr val="000091"/>
              </a:solidFill>
              <a:latin typeface="Montserrat"/>
              <a:ea typeface="Aptos"/>
              <a:cs typeface="Aptos"/>
            </a:endParaRPr>
          </a:p>
          <a:p>
            <a:r>
              <a:rPr lang="en-US" sz="2400">
                <a:solidFill>
                  <a:srgbClr val="000091"/>
                </a:solidFill>
                <a:latin typeface="Aptos"/>
                <a:ea typeface="Aptos"/>
                <a:cs typeface="Aptos"/>
              </a:rPr>
              <a:t>aux 3 ateliers </a:t>
            </a:r>
            <a:r>
              <a:rPr lang="en-US" sz="2400" err="1">
                <a:solidFill>
                  <a:srgbClr val="000091"/>
                </a:solidFill>
                <a:latin typeface="Aptos"/>
                <a:ea typeface="Aptos"/>
                <a:cs typeface="Aptos"/>
              </a:rPr>
              <a:t>accompagnement</a:t>
            </a:r>
            <a:r>
              <a:rPr lang="en-US" sz="2400">
                <a:solidFill>
                  <a:srgbClr val="000091"/>
                </a:solidFill>
                <a:latin typeface="Aptos"/>
                <a:ea typeface="Aptos"/>
                <a:cs typeface="Aptos"/>
              </a:rPr>
              <a:t> sur </a:t>
            </a:r>
            <a:r>
              <a:rPr lang="en-US" sz="2400" err="1">
                <a:solidFill>
                  <a:srgbClr val="000091"/>
                </a:solidFill>
                <a:latin typeface="Aptos"/>
                <a:ea typeface="Aptos"/>
                <a:cs typeface="Aptos"/>
              </a:rPr>
              <a:t>enrôlement</a:t>
            </a:r>
            <a:r>
              <a:rPr lang="en-US" sz="2400">
                <a:solidFill>
                  <a:srgbClr val="000091"/>
                </a:solidFill>
                <a:latin typeface="Aptos"/>
                <a:ea typeface="Aptos"/>
                <a:cs typeface="Aptos"/>
              </a:rPr>
              <a:t> pour auto </a:t>
            </a:r>
            <a:r>
              <a:rPr lang="en-US" sz="2400" err="1">
                <a:solidFill>
                  <a:srgbClr val="000091"/>
                </a:solidFill>
                <a:latin typeface="Aptos"/>
                <a:ea typeface="Aptos"/>
                <a:cs typeface="Aptos"/>
              </a:rPr>
              <a:t>évaluation</a:t>
            </a:r>
            <a:endParaRPr lang="en-US">
              <a:solidFill>
                <a:srgbClr val="000091"/>
              </a:solidFill>
            </a:endParaRPr>
          </a:p>
          <a:p>
            <a:pPr algn="l"/>
            <a:endParaRPr lang="fr-FR">
              <a:solidFill>
                <a:schemeClr val="accent5"/>
              </a:solidFill>
            </a:endParaRPr>
          </a:p>
        </p:txBody>
      </p:sp>
      <p:pic>
        <p:nvPicPr>
          <p:cNvPr id="6" name="Image 5" descr="Une image contenant Visage humain, habits, sourire, personne&#10;&#10;Le contenu généré par l’IA peut être incorrect.">
            <a:extLst>
              <a:ext uri="{FF2B5EF4-FFF2-40B4-BE49-F238E27FC236}">
                <a16:creationId xmlns:a16="http://schemas.microsoft.com/office/drawing/2014/main" id="{DE3C7179-62C8-627C-3360-19E8D1B19E41}"/>
              </a:ext>
            </a:extLst>
          </p:cNvPr>
          <p:cNvPicPr>
            <a:picLocks noChangeAspect="1"/>
          </p:cNvPicPr>
          <p:nvPr/>
        </p:nvPicPr>
        <p:blipFill>
          <a:blip r:embed="rId3"/>
          <a:stretch>
            <a:fillRect/>
          </a:stretch>
        </p:blipFill>
        <p:spPr>
          <a:xfrm>
            <a:off x="1151028" y="2622787"/>
            <a:ext cx="2653393" cy="3495674"/>
          </a:xfrm>
          <a:prstGeom prst="rect">
            <a:avLst/>
          </a:prstGeom>
        </p:spPr>
      </p:pic>
      <p:pic>
        <p:nvPicPr>
          <p:cNvPr id="7" name="Image 6" descr="Une image contenant habits, intérieur, personne, mur&#10;&#10;Le contenu généré par l’IA peut être incorrect.">
            <a:extLst>
              <a:ext uri="{FF2B5EF4-FFF2-40B4-BE49-F238E27FC236}">
                <a16:creationId xmlns:a16="http://schemas.microsoft.com/office/drawing/2014/main" id="{9469C2DC-487A-C524-0DB2-9F7983831B60}"/>
              </a:ext>
            </a:extLst>
          </p:cNvPr>
          <p:cNvPicPr>
            <a:picLocks noChangeAspect="1"/>
          </p:cNvPicPr>
          <p:nvPr/>
        </p:nvPicPr>
        <p:blipFill>
          <a:blip r:embed="rId4"/>
          <a:stretch>
            <a:fillRect/>
          </a:stretch>
        </p:blipFill>
        <p:spPr>
          <a:xfrm>
            <a:off x="4084243" y="2585232"/>
            <a:ext cx="4592820" cy="2885124"/>
          </a:xfrm>
          <a:prstGeom prst="rect">
            <a:avLst/>
          </a:prstGeom>
        </p:spPr>
      </p:pic>
      <p:sp>
        <p:nvSpPr>
          <p:cNvPr id="8" name="Espace réservé du pied de page 7">
            <a:extLst>
              <a:ext uri="{FF2B5EF4-FFF2-40B4-BE49-F238E27FC236}">
                <a16:creationId xmlns:a16="http://schemas.microsoft.com/office/drawing/2014/main" id="{FFAC3A6D-3465-0DEB-2803-63FF49B75E9D}"/>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2332113E-430B-F39F-A4BF-76076312ECCA}"/>
              </a:ext>
            </a:extLst>
          </p:cNvPr>
          <p:cNvSpPr>
            <a:spLocks noGrp="1"/>
          </p:cNvSpPr>
          <p:nvPr>
            <p:ph type="sldNum" sz="quarter" idx="12"/>
          </p:nvPr>
        </p:nvSpPr>
        <p:spPr/>
        <p:txBody>
          <a:bodyPr/>
          <a:lstStyle/>
          <a:p>
            <a:fld id="{D95CF018-3058-4F85-B70C-105277F9FE2A}" type="slidenum">
              <a:rPr lang="fr-FR" smtClean="0"/>
              <a:pPr/>
              <a:t>14</a:t>
            </a:fld>
            <a:endParaRPr lang="fr-FR"/>
          </a:p>
        </p:txBody>
      </p:sp>
    </p:spTree>
    <p:extLst>
      <p:ext uri="{BB962C8B-B14F-4D97-AF65-F5344CB8AC3E}">
        <p14:creationId xmlns:p14="http://schemas.microsoft.com/office/powerpoint/2010/main" val="17673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CA462-05FE-C3B4-F268-7072240C3C1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CB7130-32B1-3A76-7EAF-E4DD31BFBA73}"/>
              </a:ext>
            </a:extLst>
          </p:cNvPr>
          <p:cNvSpPr>
            <a:spLocks noGrp="1"/>
          </p:cNvSpPr>
          <p:nvPr>
            <p:ph type="ctrTitle"/>
          </p:nvPr>
        </p:nvSpPr>
        <p:spPr>
          <a:xfrm>
            <a:off x="707234" y="366335"/>
            <a:ext cx="10800000" cy="836823"/>
          </a:xfrm>
        </p:spPr>
        <p:txBody>
          <a:bodyPr/>
          <a:lstStyle/>
          <a:p>
            <a:r>
              <a:rPr lang="fr-FR" b="1">
                <a:solidFill>
                  <a:srgbClr val="000091"/>
                </a:solidFill>
              </a:rPr>
              <a:t> Réunions partenaires (31)</a:t>
            </a:r>
          </a:p>
        </p:txBody>
      </p:sp>
      <p:sp>
        <p:nvSpPr>
          <p:cNvPr id="3" name="ZoneTexte 2">
            <a:extLst>
              <a:ext uri="{FF2B5EF4-FFF2-40B4-BE49-F238E27FC236}">
                <a16:creationId xmlns:a16="http://schemas.microsoft.com/office/drawing/2014/main" id="{518F092E-85B3-BFB4-66AA-D7F99FAA32D6}"/>
              </a:ext>
            </a:extLst>
          </p:cNvPr>
          <p:cNvSpPr txBox="1"/>
          <p:nvPr/>
        </p:nvSpPr>
        <p:spPr>
          <a:xfrm>
            <a:off x="646981" y="1344283"/>
            <a:ext cx="9741769" cy="1477328"/>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b="1" kern="1200">
                <a:solidFill>
                  <a:srgbClr val="000091"/>
                </a:solidFill>
                <a:latin typeface="Montserrat" panose="00000500000000000000" pitchFamily="2" charset="0"/>
              </a:rPr>
              <a:t>5 réunions partenaires locaux</a:t>
            </a:r>
            <a:r>
              <a:rPr lang="fr-FR" sz="2400" kern="1200">
                <a:solidFill>
                  <a:srgbClr val="000091"/>
                </a:solidFill>
                <a:latin typeface="Montserrat" panose="00000500000000000000" pitchFamily="2" charset="0"/>
              </a:rPr>
              <a:t>: élus, représentant préfecture, </a:t>
            </a:r>
            <a:endParaRPr lang="fr-FR">
              <a:solidFill>
                <a:srgbClr val="000091"/>
              </a:solidFill>
              <a:latin typeface="Montserrat" panose="00000500000000000000" pitchFamily="2" charset="0"/>
            </a:endParaRPr>
          </a:p>
          <a:p>
            <a:r>
              <a:rPr lang="fr-FR" sz="2400" kern="1200">
                <a:solidFill>
                  <a:srgbClr val="000091"/>
                </a:solidFill>
                <a:latin typeface="Montserrat" panose="00000500000000000000" pitchFamily="2" charset="0"/>
              </a:rPr>
              <a:t>associations une synergie de tous les services  </a:t>
            </a:r>
            <a:endParaRPr lang="fr-FR">
              <a:solidFill>
                <a:srgbClr val="000091"/>
              </a:solidFill>
              <a:latin typeface="Montserrat" panose="00000500000000000000" pitchFamily="2" charset="0"/>
            </a:endParaRPr>
          </a:p>
          <a:p>
            <a:pPr marL="0" indent="0" algn="l"/>
            <a:r>
              <a:rPr lang="fr-FR" sz="2400" kern="1200">
                <a:solidFill>
                  <a:srgbClr val="000091"/>
                </a:solidFill>
                <a:latin typeface="Montserrat" panose="00000500000000000000" pitchFamily="2" charset="0"/>
              </a:rPr>
              <a:t>en territoire pour mieux orienter les usagers</a:t>
            </a:r>
            <a:endParaRPr lang="fr-FR">
              <a:solidFill>
                <a:srgbClr val="000091"/>
              </a:solidFill>
              <a:latin typeface="Montserrat" panose="00000500000000000000" pitchFamily="2" charset="0"/>
            </a:endParaRPr>
          </a:p>
          <a:p>
            <a:pPr algn="l"/>
            <a:endParaRPr lang="fr-FR">
              <a:solidFill>
                <a:schemeClr val="accent5"/>
              </a:solidFill>
            </a:endParaRPr>
          </a:p>
        </p:txBody>
      </p:sp>
      <p:pic>
        <p:nvPicPr>
          <p:cNvPr id="6" name="Image 5" descr="Une image contenant personne, Visage humain, chaussures, homme&#10;&#10;Le contenu généré par l’IA peut être incorrect.">
            <a:extLst>
              <a:ext uri="{FF2B5EF4-FFF2-40B4-BE49-F238E27FC236}">
                <a16:creationId xmlns:a16="http://schemas.microsoft.com/office/drawing/2014/main" id="{2DA012F5-8020-4E05-7981-604F377114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929" y="2630881"/>
            <a:ext cx="3629737" cy="3356070"/>
          </a:xfrm>
          <a:prstGeom prst="rect">
            <a:avLst/>
          </a:prstGeom>
        </p:spPr>
      </p:pic>
      <p:pic>
        <p:nvPicPr>
          <p:cNvPr id="7" name="Image 6" descr="Une image contenant habits, personne, femme, Visage humain&#10;&#10;Le contenu généré par l’IA peut être incorrect.">
            <a:extLst>
              <a:ext uri="{FF2B5EF4-FFF2-40B4-BE49-F238E27FC236}">
                <a16:creationId xmlns:a16="http://schemas.microsoft.com/office/drawing/2014/main" id="{82DBA49B-75F3-E0A4-2513-0EBA40C1D0EB}"/>
              </a:ext>
            </a:extLst>
          </p:cNvPr>
          <p:cNvPicPr>
            <a:picLocks noChangeAspect="1"/>
          </p:cNvPicPr>
          <p:nvPr/>
        </p:nvPicPr>
        <p:blipFill>
          <a:blip r:embed="rId4"/>
          <a:stretch>
            <a:fillRect/>
          </a:stretch>
        </p:blipFill>
        <p:spPr>
          <a:xfrm>
            <a:off x="4349780" y="2636179"/>
            <a:ext cx="3492441" cy="2534549"/>
          </a:xfrm>
          <a:prstGeom prst="rect">
            <a:avLst/>
          </a:prstGeom>
        </p:spPr>
      </p:pic>
      <p:pic>
        <p:nvPicPr>
          <p:cNvPr id="8" name="Image 7" descr="Une image contenant habits, intérieur, personne, Apprentissage&#10;&#10;Le contenu généré par l’IA peut être incorrect.">
            <a:extLst>
              <a:ext uri="{FF2B5EF4-FFF2-40B4-BE49-F238E27FC236}">
                <a16:creationId xmlns:a16="http://schemas.microsoft.com/office/drawing/2014/main" id="{BAEDAE76-5335-75CC-5BF0-59AED9FAD27E}"/>
              </a:ext>
            </a:extLst>
          </p:cNvPr>
          <p:cNvPicPr>
            <a:picLocks noChangeAspect="1"/>
          </p:cNvPicPr>
          <p:nvPr/>
        </p:nvPicPr>
        <p:blipFill>
          <a:blip r:embed="rId5"/>
          <a:stretch>
            <a:fillRect/>
          </a:stretch>
        </p:blipFill>
        <p:spPr>
          <a:xfrm>
            <a:off x="7822990" y="2648670"/>
            <a:ext cx="3662812" cy="2523945"/>
          </a:xfrm>
          <a:prstGeom prst="rect">
            <a:avLst/>
          </a:prstGeom>
        </p:spPr>
      </p:pic>
      <p:pic>
        <p:nvPicPr>
          <p:cNvPr id="9" name="Image 8" descr="Une image contenant habits, intérieur, personne, homme&#10;&#10;Le contenu généré par l’IA peut être incorrect.">
            <a:extLst>
              <a:ext uri="{FF2B5EF4-FFF2-40B4-BE49-F238E27FC236}">
                <a16:creationId xmlns:a16="http://schemas.microsoft.com/office/drawing/2014/main" id="{8249EC9B-A7DE-3144-D4DA-53D6851B6E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22507" y="4239793"/>
            <a:ext cx="2848156" cy="1972754"/>
          </a:xfrm>
          <a:prstGeom prst="rect">
            <a:avLst/>
          </a:prstGeom>
        </p:spPr>
      </p:pic>
      <p:pic>
        <p:nvPicPr>
          <p:cNvPr id="10" name="Image 9" descr="Une image contenant habits, personne, mur, Visage humain&#10;&#10;Le contenu généré par l’IA peut être incorrect.">
            <a:extLst>
              <a:ext uri="{FF2B5EF4-FFF2-40B4-BE49-F238E27FC236}">
                <a16:creationId xmlns:a16="http://schemas.microsoft.com/office/drawing/2014/main" id="{AB3B6FF3-68B3-69FF-D283-67B1D27FE4EC}"/>
              </a:ext>
            </a:extLst>
          </p:cNvPr>
          <p:cNvPicPr>
            <a:picLocks noChangeAspect="1"/>
          </p:cNvPicPr>
          <p:nvPr/>
        </p:nvPicPr>
        <p:blipFill>
          <a:blip r:embed="rId7"/>
          <a:stretch>
            <a:fillRect/>
          </a:stretch>
        </p:blipFill>
        <p:spPr>
          <a:xfrm>
            <a:off x="5383872" y="5185195"/>
            <a:ext cx="4472258" cy="1390291"/>
          </a:xfrm>
          <a:prstGeom prst="rect">
            <a:avLst/>
          </a:prstGeom>
        </p:spPr>
      </p:pic>
      <p:sp>
        <p:nvSpPr>
          <p:cNvPr id="11" name="Espace réservé du pied de page 10">
            <a:extLst>
              <a:ext uri="{FF2B5EF4-FFF2-40B4-BE49-F238E27FC236}">
                <a16:creationId xmlns:a16="http://schemas.microsoft.com/office/drawing/2014/main" id="{E3F138BF-6056-7EA3-51A8-B18B8F33AA76}"/>
              </a:ext>
            </a:extLst>
          </p:cNvPr>
          <p:cNvSpPr>
            <a:spLocks noGrp="1"/>
          </p:cNvSpPr>
          <p:nvPr>
            <p:ph type="ftr" sz="quarter" idx="11"/>
          </p:nvPr>
        </p:nvSpPr>
        <p:spPr/>
        <p:txBody>
          <a:bodyPr/>
          <a:lstStyle/>
          <a:p>
            <a:r>
              <a:rPr lang="fr-FR"/>
              <a:t>AUDIO du 25/11/2025</a:t>
            </a:r>
          </a:p>
        </p:txBody>
      </p:sp>
      <p:sp>
        <p:nvSpPr>
          <p:cNvPr id="12" name="Espace réservé du numéro de diapositive 11">
            <a:extLst>
              <a:ext uri="{FF2B5EF4-FFF2-40B4-BE49-F238E27FC236}">
                <a16:creationId xmlns:a16="http://schemas.microsoft.com/office/drawing/2014/main" id="{C7BBF04A-8BC8-D10F-2349-7F5096D5D19C}"/>
              </a:ext>
            </a:extLst>
          </p:cNvPr>
          <p:cNvSpPr>
            <a:spLocks noGrp="1"/>
          </p:cNvSpPr>
          <p:nvPr>
            <p:ph type="sldNum" sz="quarter" idx="12"/>
          </p:nvPr>
        </p:nvSpPr>
        <p:spPr/>
        <p:txBody>
          <a:bodyPr/>
          <a:lstStyle/>
          <a:p>
            <a:fld id="{D95CF018-3058-4F85-B70C-105277F9FE2A}" type="slidenum">
              <a:rPr lang="fr-FR" smtClean="0"/>
              <a:pPr/>
              <a:t>15</a:t>
            </a:fld>
            <a:endParaRPr lang="fr-FR"/>
          </a:p>
        </p:txBody>
      </p:sp>
    </p:spTree>
    <p:extLst>
      <p:ext uri="{BB962C8B-B14F-4D97-AF65-F5344CB8AC3E}">
        <p14:creationId xmlns:p14="http://schemas.microsoft.com/office/powerpoint/2010/main" val="312425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4C0E5-F547-CFE1-DBD1-49BF433FFD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7F0F3C-2DD6-843E-DBE2-0F612DB9448D}"/>
              </a:ext>
            </a:extLst>
          </p:cNvPr>
          <p:cNvSpPr>
            <a:spLocks noGrp="1"/>
          </p:cNvSpPr>
          <p:nvPr>
            <p:ph type="ctrTitle"/>
          </p:nvPr>
        </p:nvSpPr>
        <p:spPr>
          <a:xfrm>
            <a:off x="707234" y="2318461"/>
            <a:ext cx="1329429" cy="788399"/>
          </a:xfrm>
        </p:spPr>
        <p:txBody>
          <a:bodyPr/>
          <a:lstStyle/>
          <a:p>
            <a:r>
              <a:rPr lang="fr-FR" b="1">
                <a:solidFill>
                  <a:srgbClr val="000091"/>
                </a:solidFill>
              </a:rPr>
              <a:t>Bilan</a:t>
            </a:r>
          </a:p>
        </p:txBody>
      </p:sp>
      <p:sp>
        <p:nvSpPr>
          <p:cNvPr id="7" name="Sous-titre 6">
            <a:extLst>
              <a:ext uri="{FF2B5EF4-FFF2-40B4-BE49-F238E27FC236}">
                <a16:creationId xmlns:a16="http://schemas.microsoft.com/office/drawing/2014/main" id="{E77B180A-A4DB-9223-68D3-AF1DACD5ACD7}"/>
              </a:ext>
            </a:extLst>
          </p:cNvPr>
          <p:cNvSpPr>
            <a:spLocks noGrp="1"/>
          </p:cNvSpPr>
          <p:nvPr>
            <p:ph type="subTitle" idx="1"/>
          </p:nvPr>
        </p:nvSpPr>
        <p:spPr>
          <a:xfrm>
            <a:off x="707234" y="3116789"/>
            <a:ext cx="10800000" cy="1358958"/>
          </a:xfrm>
        </p:spPr>
        <p:txBody>
          <a:bodyPr vert="horz" wrap="square" lIns="91440" tIns="45720" rIns="91440" bIns="45720" rtlCol="0" anchor="t">
            <a:noAutofit/>
          </a:bodyPr>
          <a:lstStyle/>
          <a:p>
            <a:r>
              <a:rPr lang="fr-FR">
                <a:solidFill>
                  <a:srgbClr val="000091"/>
                </a:solidFill>
                <a:latin typeface="Montserrat Medium"/>
              </a:rPr>
              <a:t>Nouveau partenariat avec la gendarmerie</a:t>
            </a:r>
          </a:p>
          <a:p>
            <a:r>
              <a:rPr lang="fr-FR">
                <a:solidFill>
                  <a:srgbClr val="000091"/>
                </a:solidFill>
                <a:latin typeface="Montserrat Medium"/>
              </a:rPr>
              <a:t>Positif</a:t>
            </a:r>
          </a:p>
          <a:p>
            <a:r>
              <a:rPr lang="fr-FR">
                <a:solidFill>
                  <a:srgbClr val="000091"/>
                </a:solidFill>
                <a:latin typeface="Montserrat Medium"/>
              </a:rPr>
              <a:t>Point d’amélioration</a:t>
            </a:r>
          </a:p>
        </p:txBody>
      </p:sp>
      <p:pic>
        <p:nvPicPr>
          <p:cNvPr id="3" name="Image 2" descr="Une image contenant texte, Police, logo, graphisme&#10;&#10;Le contenu généré par l’IA peut être incorrect.">
            <a:extLst>
              <a:ext uri="{FF2B5EF4-FFF2-40B4-BE49-F238E27FC236}">
                <a16:creationId xmlns:a16="http://schemas.microsoft.com/office/drawing/2014/main" id="{14E23524-632B-3184-AAA5-F4FAFD619A60}"/>
              </a:ext>
            </a:extLst>
          </p:cNvPr>
          <p:cNvPicPr>
            <a:picLocks noChangeAspect="1"/>
          </p:cNvPicPr>
          <p:nvPr/>
        </p:nvPicPr>
        <p:blipFill>
          <a:blip r:embed="rId3"/>
          <a:stretch>
            <a:fillRect/>
          </a:stretch>
        </p:blipFill>
        <p:spPr>
          <a:xfrm>
            <a:off x="138363" y="291564"/>
            <a:ext cx="1905000" cy="1905000"/>
          </a:xfrm>
          <a:prstGeom prst="rect">
            <a:avLst/>
          </a:prstGeom>
        </p:spPr>
      </p:pic>
      <p:pic>
        <p:nvPicPr>
          <p:cNvPr id="3074" name="Picture 2" descr="Bilan de l'année Pastorale : vous en avez pensé quoi ? - Diocèse de Metz">
            <a:extLst>
              <a:ext uri="{FF2B5EF4-FFF2-40B4-BE49-F238E27FC236}">
                <a16:creationId xmlns:a16="http://schemas.microsoft.com/office/drawing/2014/main" id="{EDA4F8AC-44BE-7DF8-D724-7534727BD4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39710" y="400371"/>
            <a:ext cx="3439583"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a:extLst>
              <a:ext uri="{FF2B5EF4-FFF2-40B4-BE49-F238E27FC236}">
                <a16:creationId xmlns:a16="http://schemas.microsoft.com/office/drawing/2014/main" id="{A799D037-EEE4-08E5-5FA3-99C5F4DAAA30}"/>
              </a:ext>
            </a:extLst>
          </p:cNvPr>
          <p:cNvSpPr>
            <a:spLocks noGrp="1"/>
          </p:cNvSpPr>
          <p:nvPr>
            <p:ph type="ftr" sz="quarter" idx="11"/>
          </p:nvPr>
        </p:nvSpPr>
        <p:spPr/>
        <p:txBody>
          <a:bodyPr/>
          <a:lstStyle/>
          <a:p>
            <a:r>
              <a:rPr lang="fr-FR"/>
              <a:t>AUDIO du 25/11/2025</a:t>
            </a:r>
          </a:p>
        </p:txBody>
      </p:sp>
      <p:sp>
        <p:nvSpPr>
          <p:cNvPr id="8" name="Espace réservé du numéro de diapositive 7">
            <a:extLst>
              <a:ext uri="{FF2B5EF4-FFF2-40B4-BE49-F238E27FC236}">
                <a16:creationId xmlns:a16="http://schemas.microsoft.com/office/drawing/2014/main" id="{A152397B-00EB-2B8A-A978-ECDF503670AA}"/>
              </a:ext>
            </a:extLst>
          </p:cNvPr>
          <p:cNvSpPr>
            <a:spLocks noGrp="1"/>
          </p:cNvSpPr>
          <p:nvPr>
            <p:ph type="sldNum" sz="quarter" idx="12"/>
          </p:nvPr>
        </p:nvSpPr>
        <p:spPr/>
        <p:txBody>
          <a:bodyPr/>
          <a:lstStyle/>
          <a:p>
            <a:fld id="{D95CF018-3058-4F85-B70C-105277F9FE2A}" type="slidenum">
              <a:rPr lang="fr-FR" smtClean="0"/>
              <a:pPr/>
              <a:t>16</a:t>
            </a:fld>
            <a:endParaRPr lang="fr-FR"/>
          </a:p>
        </p:txBody>
      </p:sp>
    </p:spTree>
    <p:extLst>
      <p:ext uri="{BB962C8B-B14F-4D97-AF65-F5344CB8AC3E}">
        <p14:creationId xmlns:p14="http://schemas.microsoft.com/office/powerpoint/2010/main" val="308205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E8E5F-A126-908B-62CB-94BA56B5ECE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BB1D686-0D75-7903-FF1D-4D0908588869}"/>
              </a:ext>
            </a:extLst>
          </p:cNvPr>
          <p:cNvSpPr>
            <a:spLocks noGrp="1"/>
          </p:cNvSpPr>
          <p:nvPr>
            <p:ph type="title"/>
          </p:nvPr>
        </p:nvSpPr>
        <p:spPr/>
        <p:txBody>
          <a:bodyPr/>
          <a:lstStyle/>
          <a:p>
            <a:r>
              <a:rPr lang="fr-FR" b="1">
                <a:solidFill>
                  <a:srgbClr val="000091"/>
                </a:solidFill>
              </a:rPr>
              <a:t>Bilan : Nouveaux partenariats</a:t>
            </a:r>
          </a:p>
        </p:txBody>
      </p:sp>
      <p:sp>
        <p:nvSpPr>
          <p:cNvPr id="8" name="ZoneTexte 7">
            <a:extLst>
              <a:ext uri="{FF2B5EF4-FFF2-40B4-BE49-F238E27FC236}">
                <a16:creationId xmlns:a16="http://schemas.microsoft.com/office/drawing/2014/main" id="{05A6708C-ED9D-93C6-B23E-7BEC25C6B5F3}"/>
              </a:ext>
            </a:extLst>
          </p:cNvPr>
          <p:cNvSpPr txBox="1"/>
          <p:nvPr/>
        </p:nvSpPr>
        <p:spPr>
          <a:xfrm>
            <a:off x="645122" y="1718797"/>
            <a:ext cx="1090061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a:solidFill>
                  <a:srgbClr val="000091"/>
                </a:solidFill>
              </a:rPr>
              <a:t>Dans le 65 et le 31 un nouveau partenariat avec la gendarmerie pour organiser d’autres animations autour de la cybercriminalité (cyber menace, harcèlement dans les collèges…) et Conseiller Numérique.</a:t>
            </a:r>
          </a:p>
          <a:p>
            <a:pPr marL="285750" indent="-285750" algn="l">
              <a:buFont typeface="Arial" panose="020B0604020202020204" pitchFamily="34" charset="0"/>
              <a:buChar char="•"/>
            </a:pPr>
            <a:endParaRPr lang="fr-FR">
              <a:solidFill>
                <a:schemeClr val="accent5"/>
              </a:solidFill>
            </a:endParaRPr>
          </a:p>
        </p:txBody>
      </p:sp>
      <p:pic>
        <p:nvPicPr>
          <p:cNvPr id="2050" name="Picture 2" descr="Autocollant Gendarmerie">
            <a:extLst>
              <a:ext uri="{FF2B5EF4-FFF2-40B4-BE49-F238E27FC236}">
                <a16:creationId xmlns:a16="http://schemas.microsoft.com/office/drawing/2014/main" id="{352BD811-0BCD-4255-076B-22F3FF57D2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6815" y="2645229"/>
            <a:ext cx="2543456" cy="254345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64DAAE64-9845-1349-E0E6-DABCB40D376B}"/>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11068983-7F59-FECD-7094-5943CE6F7331}"/>
              </a:ext>
            </a:extLst>
          </p:cNvPr>
          <p:cNvSpPr>
            <a:spLocks noGrp="1"/>
          </p:cNvSpPr>
          <p:nvPr>
            <p:ph type="sldNum" sz="quarter" idx="12"/>
          </p:nvPr>
        </p:nvSpPr>
        <p:spPr/>
        <p:txBody>
          <a:bodyPr/>
          <a:lstStyle/>
          <a:p>
            <a:fld id="{D95CF018-3058-4F85-B70C-105277F9FE2A}" type="slidenum">
              <a:rPr lang="fr-FR" smtClean="0"/>
              <a:pPr/>
              <a:t>17</a:t>
            </a:fld>
            <a:endParaRPr lang="fr-FR"/>
          </a:p>
        </p:txBody>
      </p:sp>
    </p:spTree>
    <p:extLst>
      <p:ext uri="{BB962C8B-B14F-4D97-AF65-F5344CB8AC3E}">
        <p14:creationId xmlns:p14="http://schemas.microsoft.com/office/powerpoint/2010/main" val="1176417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1E08C-27D6-711C-21F0-9FA511C7D20F}"/>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47F3A4B-64F5-6F08-3D2D-86F0FB2B4024}"/>
              </a:ext>
            </a:extLst>
          </p:cNvPr>
          <p:cNvSpPr>
            <a:spLocks noGrp="1"/>
          </p:cNvSpPr>
          <p:nvPr>
            <p:ph type="title"/>
          </p:nvPr>
        </p:nvSpPr>
        <p:spPr>
          <a:xfrm>
            <a:off x="282678" y="201849"/>
            <a:ext cx="11452122" cy="978729"/>
          </a:xfrm>
        </p:spPr>
        <p:txBody>
          <a:bodyPr/>
          <a:lstStyle/>
          <a:p>
            <a:r>
              <a:rPr lang="fr-FR"/>
              <a:t>Bilan : Positif</a:t>
            </a:r>
            <a:br>
              <a:rPr lang="fr-FR"/>
            </a:br>
            <a:endParaRPr lang="fr-FR" i="1"/>
          </a:p>
        </p:txBody>
      </p:sp>
      <p:sp>
        <p:nvSpPr>
          <p:cNvPr id="6" name="Étoile : 5 branches 5">
            <a:extLst>
              <a:ext uri="{FF2B5EF4-FFF2-40B4-BE49-F238E27FC236}">
                <a16:creationId xmlns:a16="http://schemas.microsoft.com/office/drawing/2014/main" id="{B9092ACC-9C1F-69DA-BAD1-7758FE86897E}"/>
              </a:ext>
            </a:extLst>
          </p:cNvPr>
          <p:cNvSpPr/>
          <p:nvPr/>
        </p:nvSpPr>
        <p:spPr>
          <a:xfrm>
            <a:off x="5781675" y="3114675"/>
            <a:ext cx="914400" cy="9144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Investissement</a:t>
            </a:r>
          </a:p>
          <a:p>
            <a:pPr algn="ctr"/>
            <a:endParaRPr lang="fr-FR"/>
          </a:p>
        </p:txBody>
      </p:sp>
      <p:pic>
        <p:nvPicPr>
          <p:cNvPr id="7" name="Image 6" descr="Une image contenant texte, affiche, Police, graphisme&#10;&#10;Le contenu généré par l’IA peut être incorrect.">
            <a:extLst>
              <a:ext uri="{FF2B5EF4-FFF2-40B4-BE49-F238E27FC236}">
                <a16:creationId xmlns:a16="http://schemas.microsoft.com/office/drawing/2014/main" id="{E9A66861-53C7-F9FD-B9A2-2451B076396F}"/>
              </a:ext>
            </a:extLst>
          </p:cNvPr>
          <p:cNvPicPr>
            <a:picLocks noChangeAspect="1"/>
          </p:cNvPicPr>
          <p:nvPr/>
        </p:nvPicPr>
        <p:blipFill>
          <a:blip r:embed="rId3"/>
          <a:stretch>
            <a:fillRect/>
          </a:stretch>
        </p:blipFill>
        <p:spPr>
          <a:xfrm>
            <a:off x="0" y="689768"/>
            <a:ext cx="12192000" cy="5282522"/>
          </a:xfrm>
          <a:prstGeom prst="rect">
            <a:avLst/>
          </a:prstGeom>
        </p:spPr>
      </p:pic>
      <p:sp>
        <p:nvSpPr>
          <p:cNvPr id="2" name="Espace réservé du pied de page 1">
            <a:extLst>
              <a:ext uri="{FF2B5EF4-FFF2-40B4-BE49-F238E27FC236}">
                <a16:creationId xmlns:a16="http://schemas.microsoft.com/office/drawing/2014/main" id="{D600A7ED-D350-8D42-53D2-52257504E31E}"/>
              </a:ext>
            </a:extLst>
          </p:cNvPr>
          <p:cNvSpPr>
            <a:spLocks noGrp="1"/>
          </p:cNvSpPr>
          <p:nvPr>
            <p:ph type="ftr" sz="quarter" idx="11"/>
          </p:nvPr>
        </p:nvSpPr>
        <p:spPr/>
        <p:txBody>
          <a:bodyPr/>
          <a:lstStyle/>
          <a:p>
            <a:r>
              <a:rPr lang="fr-FR"/>
              <a:t>AUDIO du 25/11/2025</a:t>
            </a:r>
          </a:p>
        </p:txBody>
      </p:sp>
      <p:sp>
        <p:nvSpPr>
          <p:cNvPr id="8" name="Espace réservé du numéro de diapositive 7">
            <a:extLst>
              <a:ext uri="{FF2B5EF4-FFF2-40B4-BE49-F238E27FC236}">
                <a16:creationId xmlns:a16="http://schemas.microsoft.com/office/drawing/2014/main" id="{D4824585-7CB0-8253-825A-1F5C5A594AC4}"/>
              </a:ext>
            </a:extLst>
          </p:cNvPr>
          <p:cNvSpPr>
            <a:spLocks noGrp="1"/>
          </p:cNvSpPr>
          <p:nvPr>
            <p:ph type="sldNum" sz="quarter" idx="12"/>
          </p:nvPr>
        </p:nvSpPr>
        <p:spPr/>
        <p:txBody>
          <a:bodyPr/>
          <a:lstStyle/>
          <a:p>
            <a:fld id="{D95CF018-3058-4F85-B70C-105277F9FE2A}" type="slidenum">
              <a:rPr lang="fr-FR" smtClean="0"/>
              <a:pPr/>
              <a:t>18</a:t>
            </a:fld>
            <a:endParaRPr lang="fr-FR"/>
          </a:p>
        </p:txBody>
      </p:sp>
    </p:spTree>
    <p:extLst>
      <p:ext uri="{BB962C8B-B14F-4D97-AF65-F5344CB8AC3E}">
        <p14:creationId xmlns:p14="http://schemas.microsoft.com/office/powerpoint/2010/main" val="348535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CC8E3-CCC3-5295-E8D8-4FA3DFA7DD5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028D147-EEAD-981D-1476-D7824FB70899}"/>
              </a:ext>
            </a:extLst>
          </p:cNvPr>
          <p:cNvSpPr>
            <a:spLocks noGrp="1"/>
          </p:cNvSpPr>
          <p:nvPr>
            <p:ph type="title"/>
          </p:nvPr>
        </p:nvSpPr>
        <p:spPr>
          <a:xfrm>
            <a:off x="282678" y="296704"/>
            <a:ext cx="11452122" cy="535531"/>
          </a:xfrm>
        </p:spPr>
        <p:txBody>
          <a:bodyPr/>
          <a:lstStyle/>
          <a:p>
            <a:r>
              <a:rPr lang="fr-FR"/>
              <a:t>Bilan : Axes d’amélioration</a:t>
            </a:r>
          </a:p>
        </p:txBody>
      </p:sp>
      <p:pic>
        <p:nvPicPr>
          <p:cNvPr id="7" name="Image 6" descr="Une image contenant texte, capture d’écran, Police&#10;&#10;Le contenu généré par l’IA peut être incorrect.">
            <a:extLst>
              <a:ext uri="{FF2B5EF4-FFF2-40B4-BE49-F238E27FC236}">
                <a16:creationId xmlns:a16="http://schemas.microsoft.com/office/drawing/2014/main" id="{494EDEC1-42D7-609F-0013-7E1493FE2A5C}"/>
              </a:ext>
            </a:extLst>
          </p:cNvPr>
          <p:cNvPicPr>
            <a:picLocks noChangeAspect="1"/>
          </p:cNvPicPr>
          <p:nvPr/>
        </p:nvPicPr>
        <p:blipFill>
          <a:blip r:embed="rId3"/>
          <a:stretch>
            <a:fillRect/>
          </a:stretch>
        </p:blipFill>
        <p:spPr>
          <a:xfrm>
            <a:off x="565379" y="842283"/>
            <a:ext cx="11180988" cy="5380262"/>
          </a:xfrm>
          <a:prstGeom prst="rect">
            <a:avLst/>
          </a:prstGeom>
        </p:spPr>
      </p:pic>
      <p:sp>
        <p:nvSpPr>
          <p:cNvPr id="2" name="Espace réservé du pied de page 1">
            <a:extLst>
              <a:ext uri="{FF2B5EF4-FFF2-40B4-BE49-F238E27FC236}">
                <a16:creationId xmlns:a16="http://schemas.microsoft.com/office/drawing/2014/main" id="{F844C320-EB5B-AE27-2109-D7162D9C18E2}"/>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0E3679D4-6259-1D6A-C69A-3516AC3242DF}"/>
              </a:ext>
            </a:extLst>
          </p:cNvPr>
          <p:cNvSpPr>
            <a:spLocks noGrp="1"/>
          </p:cNvSpPr>
          <p:nvPr>
            <p:ph type="sldNum" sz="quarter" idx="12"/>
          </p:nvPr>
        </p:nvSpPr>
        <p:spPr/>
        <p:txBody>
          <a:bodyPr/>
          <a:lstStyle/>
          <a:p>
            <a:fld id="{D95CF018-3058-4F85-B70C-105277F9FE2A}" type="slidenum">
              <a:rPr lang="fr-FR" smtClean="0"/>
              <a:pPr/>
              <a:t>19</a:t>
            </a:fld>
            <a:endParaRPr lang="fr-FR"/>
          </a:p>
        </p:txBody>
      </p:sp>
    </p:spTree>
    <p:extLst>
      <p:ext uri="{BB962C8B-B14F-4D97-AF65-F5344CB8AC3E}">
        <p14:creationId xmlns:p14="http://schemas.microsoft.com/office/powerpoint/2010/main" val="395819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5B0C0EF-70EE-4F26-8C8A-6150189FB96A}"/>
              </a:ext>
            </a:extLst>
          </p:cNvPr>
          <p:cNvSpPr>
            <a:spLocks noGrp="1"/>
          </p:cNvSpPr>
          <p:nvPr>
            <p:ph type="title"/>
          </p:nvPr>
        </p:nvSpPr>
        <p:spPr/>
        <p:txBody>
          <a:bodyPr/>
          <a:lstStyle/>
          <a:p>
            <a:r>
              <a:rPr lang="fr-FR"/>
              <a:t>sommaire</a:t>
            </a:r>
          </a:p>
        </p:txBody>
      </p:sp>
      <p:sp>
        <p:nvSpPr>
          <p:cNvPr id="11" name="Espace réservé du contenu 10">
            <a:extLst>
              <a:ext uri="{FF2B5EF4-FFF2-40B4-BE49-F238E27FC236}">
                <a16:creationId xmlns:a16="http://schemas.microsoft.com/office/drawing/2014/main" id="{BCC79F96-7ACF-4334-8527-EAC12D1A8B03}"/>
              </a:ext>
            </a:extLst>
          </p:cNvPr>
          <p:cNvSpPr>
            <a:spLocks noGrp="1"/>
          </p:cNvSpPr>
          <p:nvPr>
            <p:ph idx="1"/>
          </p:nvPr>
        </p:nvSpPr>
        <p:spPr>
          <a:xfrm>
            <a:off x="4030472" y="1201456"/>
            <a:ext cx="7364358" cy="3301417"/>
          </a:xfrm>
        </p:spPr>
        <p:txBody>
          <a:bodyPr vert="horz" wrap="square" lIns="91440" tIns="45720" rIns="91440" bIns="45720" rtlCol="0" anchor="t">
            <a:spAutoFit/>
          </a:bodyPr>
          <a:lstStyle/>
          <a:p>
            <a:pPr lvl="1">
              <a:spcBef>
                <a:spcPts val="1600"/>
              </a:spcBef>
              <a:buClr>
                <a:srgbClr val="7FD5C5"/>
              </a:buClr>
            </a:pPr>
            <a:endParaRPr lang="fr-FR" sz="1600"/>
          </a:p>
          <a:p>
            <a:pPr marL="342900" lvl="1" indent="-342900">
              <a:spcBef>
                <a:spcPts val="1600"/>
              </a:spcBef>
              <a:buClr>
                <a:srgbClr val="7FD5C5"/>
              </a:buClr>
              <a:buFont typeface="+mj-lt"/>
              <a:buAutoNum type="arabicPeriod"/>
            </a:pPr>
            <a:r>
              <a:rPr lang="fr-FR" sz="1600" b="1"/>
              <a:t>Accueil</a:t>
            </a:r>
            <a:r>
              <a:rPr lang="fr-FR" sz="1600"/>
              <a:t>:  </a:t>
            </a:r>
          </a:p>
          <a:p>
            <a:pPr marL="342900" lvl="1" indent="-342900">
              <a:spcBef>
                <a:spcPts val="1600"/>
              </a:spcBef>
              <a:buClr>
                <a:srgbClr val="7FD5C5"/>
              </a:buClr>
              <a:buFont typeface="+mj-lt"/>
              <a:buAutoNum type="arabicPeriod"/>
            </a:pPr>
            <a:r>
              <a:rPr lang="fr-FR" sz="1600" b="1"/>
              <a:t>Bilan des Journées FS en chiffres et en images !</a:t>
            </a:r>
            <a:endParaRPr lang="fr-FR" sz="1600"/>
          </a:p>
          <a:p>
            <a:pPr marL="342900" lvl="1" indent="-342900">
              <a:spcBef>
                <a:spcPts val="1600"/>
              </a:spcBef>
              <a:buClr>
                <a:srgbClr val="7FD5C5"/>
              </a:buClr>
              <a:buFont typeface="+mj-lt"/>
              <a:buAutoNum type="arabicPeriod"/>
            </a:pPr>
            <a:r>
              <a:rPr lang="fr-FR" sz="1600" b="1"/>
              <a:t>Les Ateliers : réunions par groupes</a:t>
            </a:r>
            <a:endParaRPr lang="fr-FR" sz="1600"/>
          </a:p>
          <a:p>
            <a:pPr marL="342900" lvl="1" indent="-342900">
              <a:spcBef>
                <a:spcPts val="1600"/>
              </a:spcBef>
              <a:buClr>
                <a:srgbClr val="7FD5C5"/>
              </a:buClr>
              <a:buAutoNum type="arabicPeriod"/>
            </a:pPr>
            <a:r>
              <a:rPr lang="fr-FR" sz="1600" b="1"/>
              <a:t>Défis de décembre</a:t>
            </a:r>
            <a:endParaRPr lang="fr-FR" sz="1600"/>
          </a:p>
          <a:p>
            <a:pPr marL="342900" lvl="1" indent="-342900">
              <a:spcBef>
                <a:spcPts val="1600"/>
              </a:spcBef>
              <a:buClr>
                <a:srgbClr val="7FD5C5"/>
              </a:buClr>
              <a:buFont typeface="+mj-lt"/>
              <a:buAutoNum type="arabicPeriod"/>
            </a:pPr>
            <a:r>
              <a:rPr lang="fr-FR" sz="1600" b="1"/>
              <a:t>Nouvelle répartition des territoires pour vos RFS ISN</a:t>
            </a:r>
          </a:p>
          <a:p>
            <a:pPr marL="342900" lvl="1" indent="-342900">
              <a:spcBef>
                <a:spcPts val="1600"/>
              </a:spcBef>
              <a:buClr>
                <a:srgbClr val="7FD5C5"/>
              </a:buClr>
              <a:buAutoNum type="arabicPeriod"/>
            </a:pPr>
            <a:r>
              <a:rPr lang="fr-FR" sz="1600" b="1"/>
              <a:t>Zoom sur l'activité jusqu'au 1er Novembre</a:t>
            </a:r>
          </a:p>
          <a:p>
            <a:pPr marL="342900" lvl="1" indent="-342900">
              <a:spcBef>
                <a:spcPts val="1600"/>
              </a:spcBef>
              <a:buClr>
                <a:srgbClr val="7FD5C5"/>
              </a:buClr>
              <a:buAutoNum type="arabicPeriod"/>
            </a:pPr>
            <a:r>
              <a:rPr lang="fr-FR" sz="1600" b="1"/>
              <a:t>Formations en cours</a:t>
            </a:r>
          </a:p>
        </p:txBody>
      </p:sp>
      <p:pic>
        <p:nvPicPr>
          <p:cNvPr id="2" name="Espace réservé pour une image  1">
            <a:extLst>
              <a:ext uri="{FF2B5EF4-FFF2-40B4-BE49-F238E27FC236}">
                <a16:creationId xmlns:a16="http://schemas.microsoft.com/office/drawing/2014/main" id="{56894884-A0A2-A33A-343A-06F2AE14829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Espace réservé du pied de page 2">
            <a:extLst>
              <a:ext uri="{FF2B5EF4-FFF2-40B4-BE49-F238E27FC236}">
                <a16:creationId xmlns:a16="http://schemas.microsoft.com/office/drawing/2014/main" id="{9DC87969-5182-3C4E-0530-D6CDFC2C340C}"/>
              </a:ext>
            </a:extLst>
          </p:cNvPr>
          <p:cNvSpPr>
            <a:spLocks noGrp="1"/>
          </p:cNvSpPr>
          <p:nvPr>
            <p:ph type="ftr" sz="quarter" idx="11"/>
          </p:nvPr>
        </p:nvSpPr>
        <p:spPr/>
        <p:txBody>
          <a:bodyPr/>
          <a:lstStyle/>
          <a:p>
            <a:r>
              <a:rPr lang="fr-FR"/>
              <a:t>AUDIO du 25/11/2025</a:t>
            </a:r>
          </a:p>
        </p:txBody>
      </p:sp>
      <p:sp>
        <p:nvSpPr>
          <p:cNvPr id="6" name="Espace réservé du numéro de diapositive 5">
            <a:extLst>
              <a:ext uri="{FF2B5EF4-FFF2-40B4-BE49-F238E27FC236}">
                <a16:creationId xmlns:a16="http://schemas.microsoft.com/office/drawing/2014/main" id="{7642146D-71E4-DFB0-6C0D-92314FC4B18D}"/>
              </a:ext>
            </a:extLst>
          </p:cNvPr>
          <p:cNvSpPr>
            <a:spLocks noGrp="1"/>
          </p:cNvSpPr>
          <p:nvPr>
            <p:ph type="sldNum" sz="quarter" idx="12"/>
          </p:nvPr>
        </p:nvSpPr>
        <p:spPr/>
        <p:txBody>
          <a:bodyPr/>
          <a:lstStyle/>
          <a:p>
            <a:fld id="{AE1CC87B-F6AF-4A03-A781-86CDEE19038C}" type="slidenum">
              <a:rPr lang="fr-FR" smtClean="0"/>
              <a:t>2</a:t>
            </a:fld>
            <a:endParaRPr lang="fr-FR"/>
          </a:p>
        </p:txBody>
      </p:sp>
    </p:spTree>
    <p:extLst>
      <p:ext uri="{BB962C8B-B14F-4D97-AF65-F5344CB8AC3E}">
        <p14:creationId xmlns:p14="http://schemas.microsoft.com/office/powerpoint/2010/main" val="11479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79CC4-D416-EEAC-B968-691AD8EEF960}"/>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2ADAC76E-9D65-22D4-D945-56196DE64F8D}"/>
              </a:ext>
            </a:extLst>
          </p:cNvPr>
          <p:cNvSpPr txBox="1">
            <a:spLocks/>
          </p:cNvSpPr>
          <p:nvPr/>
        </p:nvSpPr>
        <p:spPr>
          <a:xfrm>
            <a:off x="2226750" y="490452"/>
            <a:ext cx="8517444" cy="180000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b="1">
                <a:solidFill>
                  <a:srgbClr val="000091"/>
                </a:solidFill>
              </a:rPr>
              <a:t>Journée France services 2025 en Occitanie</a:t>
            </a:r>
          </a:p>
        </p:txBody>
      </p:sp>
      <p:sp>
        <p:nvSpPr>
          <p:cNvPr id="11" name="Sous-titre 8">
            <a:extLst>
              <a:ext uri="{FF2B5EF4-FFF2-40B4-BE49-F238E27FC236}">
                <a16:creationId xmlns:a16="http://schemas.microsoft.com/office/drawing/2014/main" id="{DBE33D33-ED11-4E13-075E-EFB0669D442D}"/>
              </a:ext>
            </a:extLst>
          </p:cNvPr>
          <p:cNvSpPr>
            <a:spLocks noGrp="1"/>
          </p:cNvSpPr>
          <p:nvPr>
            <p:ph type="subTitle" idx="1"/>
          </p:nvPr>
        </p:nvSpPr>
        <p:spPr>
          <a:xfrm>
            <a:off x="7136923" y="3432615"/>
            <a:ext cx="4467343" cy="535715"/>
          </a:xfrm>
        </p:spPr>
        <p:txBody>
          <a:bodyPr vert="horz" wrap="square" lIns="91440" tIns="45720" rIns="91440" bIns="45720" rtlCol="0" anchor="t">
            <a:noAutofit/>
          </a:bodyPr>
          <a:lstStyle/>
          <a:p>
            <a:pPr>
              <a:spcAft>
                <a:spcPts val="600"/>
              </a:spcAft>
            </a:pPr>
            <a:r>
              <a:rPr lang="fr-FR" b="1" dirty="0">
                <a:solidFill>
                  <a:srgbClr val="000091"/>
                </a:solidFill>
                <a:latin typeface="Montserrat Medium"/>
                <a:hlinkClick r:id="rId3"/>
              </a:rPr>
              <a:t>Bilan en images !</a:t>
            </a:r>
            <a:endParaRPr lang="fr-FR" b="1" dirty="0">
              <a:solidFill>
                <a:srgbClr val="000091"/>
              </a:solidFill>
            </a:endParaRPr>
          </a:p>
          <a:p>
            <a:endParaRPr lang="fr-FR" dirty="0"/>
          </a:p>
        </p:txBody>
      </p:sp>
      <p:pic>
        <p:nvPicPr>
          <p:cNvPr id="14" name="Image 13" descr="Une image contenant texte, Police, logo, graphisme&#10;&#10;Le contenu généré par l’IA peut être incorrect.">
            <a:extLst>
              <a:ext uri="{FF2B5EF4-FFF2-40B4-BE49-F238E27FC236}">
                <a16:creationId xmlns:a16="http://schemas.microsoft.com/office/drawing/2014/main" id="{E01A9C40-4023-AF4C-DE2B-A5DC4D854E65}"/>
              </a:ext>
            </a:extLst>
          </p:cNvPr>
          <p:cNvPicPr>
            <a:picLocks noChangeAspect="1"/>
          </p:cNvPicPr>
          <p:nvPr/>
        </p:nvPicPr>
        <p:blipFill>
          <a:blip r:embed="rId4"/>
          <a:stretch>
            <a:fillRect/>
          </a:stretch>
        </p:blipFill>
        <p:spPr>
          <a:xfrm>
            <a:off x="138363" y="291564"/>
            <a:ext cx="1905000" cy="1905000"/>
          </a:xfrm>
          <a:prstGeom prst="rect">
            <a:avLst/>
          </a:prstGeom>
        </p:spPr>
      </p:pic>
      <p:sp>
        <p:nvSpPr>
          <p:cNvPr id="2" name="Espace réservé du pied de page 1">
            <a:extLst>
              <a:ext uri="{FF2B5EF4-FFF2-40B4-BE49-F238E27FC236}">
                <a16:creationId xmlns:a16="http://schemas.microsoft.com/office/drawing/2014/main" id="{4AF8B68E-97F9-F3DE-E3D5-6FBC43550E86}"/>
              </a:ext>
            </a:extLst>
          </p:cNvPr>
          <p:cNvSpPr>
            <a:spLocks noGrp="1"/>
          </p:cNvSpPr>
          <p:nvPr>
            <p:ph type="ftr" sz="quarter" idx="11"/>
          </p:nvPr>
        </p:nvSpPr>
        <p:spPr/>
        <p:txBody>
          <a:bodyPr/>
          <a:lstStyle/>
          <a:p>
            <a:r>
              <a:rPr lang="fr-FR"/>
              <a:t>AUDIO du 25/11/2025</a:t>
            </a:r>
          </a:p>
        </p:txBody>
      </p:sp>
      <p:sp>
        <p:nvSpPr>
          <p:cNvPr id="3" name="Espace réservé du numéro de diapositive 2">
            <a:extLst>
              <a:ext uri="{FF2B5EF4-FFF2-40B4-BE49-F238E27FC236}">
                <a16:creationId xmlns:a16="http://schemas.microsoft.com/office/drawing/2014/main" id="{FE443D7F-7F37-931C-A852-9E27AB2DF790}"/>
              </a:ext>
            </a:extLst>
          </p:cNvPr>
          <p:cNvSpPr>
            <a:spLocks noGrp="1"/>
          </p:cNvSpPr>
          <p:nvPr>
            <p:ph type="sldNum" sz="quarter" idx="12"/>
          </p:nvPr>
        </p:nvSpPr>
        <p:spPr/>
        <p:txBody>
          <a:bodyPr/>
          <a:lstStyle/>
          <a:p>
            <a:fld id="{D95CF018-3058-4F85-B70C-105277F9FE2A}" type="slidenum">
              <a:rPr lang="fr-FR" smtClean="0"/>
              <a:pPr/>
              <a:t>20</a:t>
            </a:fld>
            <a:endParaRPr lang="fr-FR"/>
          </a:p>
        </p:txBody>
      </p:sp>
    </p:spTree>
    <p:extLst>
      <p:ext uri="{BB962C8B-B14F-4D97-AF65-F5344CB8AC3E}">
        <p14:creationId xmlns:p14="http://schemas.microsoft.com/office/powerpoint/2010/main" val="51834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0535D-C407-83ED-C2EE-7EF146CAA43D}"/>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291A7933-3B5F-7E68-2D4B-713BB9190707}"/>
              </a:ext>
            </a:extLst>
          </p:cNvPr>
          <p:cNvSpPr txBox="1">
            <a:spLocks/>
          </p:cNvSpPr>
          <p:nvPr/>
        </p:nvSpPr>
        <p:spPr>
          <a:xfrm>
            <a:off x="2226749" y="490452"/>
            <a:ext cx="9826887" cy="762151"/>
          </a:xfrm>
          <a:prstGeom prst="rect">
            <a:avLst/>
          </a:prstGeom>
        </p:spPr>
        <p:txBody>
          <a:bodyPr vert="horz" lIns="91440" tIns="45720" rIns="91440" bIns="45720" rtlCol="0" anchor="b">
            <a:normAutofit fontScale="92500"/>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b="1">
                <a:solidFill>
                  <a:srgbClr val="000091"/>
                </a:solidFill>
              </a:rPr>
              <a:t>Journée France services 2025 en Occitanie</a:t>
            </a:r>
          </a:p>
        </p:txBody>
      </p:sp>
      <p:pic>
        <p:nvPicPr>
          <p:cNvPr id="14" name="Image 13" descr="Une image contenant texte, Police, logo, graphisme&#10;&#10;Le contenu généré par l’IA peut être incorrect.">
            <a:extLst>
              <a:ext uri="{FF2B5EF4-FFF2-40B4-BE49-F238E27FC236}">
                <a16:creationId xmlns:a16="http://schemas.microsoft.com/office/drawing/2014/main" id="{F9E9D08B-1DFF-24FD-13A0-A9F578B6476F}"/>
              </a:ext>
            </a:extLst>
          </p:cNvPr>
          <p:cNvPicPr>
            <a:picLocks noChangeAspect="1"/>
          </p:cNvPicPr>
          <p:nvPr/>
        </p:nvPicPr>
        <p:blipFill>
          <a:blip r:embed="rId3"/>
          <a:stretch>
            <a:fillRect/>
          </a:stretch>
        </p:blipFill>
        <p:spPr>
          <a:xfrm>
            <a:off x="138363" y="291564"/>
            <a:ext cx="1905000" cy="1905000"/>
          </a:xfrm>
          <a:prstGeom prst="rect">
            <a:avLst/>
          </a:prstGeom>
        </p:spPr>
      </p:pic>
      <p:sp>
        <p:nvSpPr>
          <p:cNvPr id="2" name="Espace réservé du pied de page 1">
            <a:extLst>
              <a:ext uri="{FF2B5EF4-FFF2-40B4-BE49-F238E27FC236}">
                <a16:creationId xmlns:a16="http://schemas.microsoft.com/office/drawing/2014/main" id="{6A1D649B-CB07-097F-FAF8-B86DFBF42F7F}"/>
              </a:ext>
            </a:extLst>
          </p:cNvPr>
          <p:cNvSpPr>
            <a:spLocks noGrp="1"/>
          </p:cNvSpPr>
          <p:nvPr>
            <p:ph type="ftr" sz="quarter" idx="11"/>
          </p:nvPr>
        </p:nvSpPr>
        <p:spPr/>
        <p:txBody>
          <a:bodyPr/>
          <a:lstStyle/>
          <a:p>
            <a:r>
              <a:rPr lang="fr-FR"/>
              <a:t>AUDIO du 25/11/2025</a:t>
            </a:r>
          </a:p>
        </p:txBody>
      </p:sp>
      <p:sp>
        <p:nvSpPr>
          <p:cNvPr id="3" name="Espace réservé du numéro de diapositive 2">
            <a:extLst>
              <a:ext uri="{FF2B5EF4-FFF2-40B4-BE49-F238E27FC236}">
                <a16:creationId xmlns:a16="http://schemas.microsoft.com/office/drawing/2014/main" id="{9AC86C2D-2763-CD5F-C969-AD32BE06BCF4}"/>
              </a:ext>
            </a:extLst>
          </p:cNvPr>
          <p:cNvSpPr>
            <a:spLocks noGrp="1"/>
          </p:cNvSpPr>
          <p:nvPr>
            <p:ph type="sldNum" sz="quarter" idx="12"/>
          </p:nvPr>
        </p:nvSpPr>
        <p:spPr/>
        <p:txBody>
          <a:bodyPr/>
          <a:lstStyle/>
          <a:p>
            <a:fld id="{D95CF018-3058-4F85-B70C-105277F9FE2A}" type="slidenum">
              <a:rPr lang="fr-FR" smtClean="0"/>
              <a:pPr/>
              <a:t>21</a:t>
            </a:fld>
            <a:endParaRPr lang="fr-FR"/>
          </a:p>
        </p:txBody>
      </p:sp>
      <p:pic>
        <p:nvPicPr>
          <p:cNvPr id="1026" name="Picture 2" descr="Images de Surprise – Téléchargement gratuit sur Freepik">
            <a:extLst>
              <a:ext uri="{FF2B5EF4-FFF2-40B4-BE49-F238E27FC236}">
                <a16:creationId xmlns:a16="http://schemas.microsoft.com/office/drawing/2014/main" id="{94E76DFC-183E-2058-CE11-44F20E6E8D9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8363" y="2669106"/>
            <a:ext cx="2143125" cy="2143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C4C584F0-5F7F-3706-7721-E854B8F253D0}"/>
              </a:ext>
            </a:extLst>
          </p:cNvPr>
          <p:cNvGraphicFramePr>
            <a:graphicFrameLocks noGrp="1"/>
          </p:cNvGraphicFramePr>
          <p:nvPr>
            <p:extLst>
              <p:ext uri="{D42A27DB-BD31-4B8C-83A1-F6EECF244321}">
                <p14:modId xmlns:p14="http://schemas.microsoft.com/office/powerpoint/2010/main" val="2966690034"/>
              </p:ext>
            </p:extLst>
          </p:nvPr>
        </p:nvGraphicFramePr>
        <p:xfrm>
          <a:off x="2226748" y="1449757"/>
          <a:ext cx="9560243" cy="4729480"/>
        </p:xfrm>
        <a:graphic>
          <a:graphicData uri="http://schemas.openxmlformats.org/drawingml/2006/table">
            <a:tbl>
              <a:tblPr firstRow="1" bandRow="1">
                <a:tableStyleId>{5C22544A-7EE6-4342-B048-85BDC9FD1C3A}</a:tableStyleId>
              </a:tblPr>
              <a:tblGrid>
                <a:gridCol w="4464689">
                  <a:extLst>
                    <a:ext uri="{9D8B030D-6E8A-4147-A177-3AD203B41FA5}">
                      <a16:colId xmlns:a16="http://schemas.microsoft.com/office/drawing/2014/main" val="2304475666"/>
                    </a:ext>
                  </a:extLst>
                </a:gridCol>
                <a:gridCol w="5095554">
                  <a:extLst>
                    <a:ext uri="{9D8B030D-6E8A-4147-A177-3AD203B41FA5}">
                      <a16:colId xmlns:a16="http://schemas.microsoft.com/office/drawing/2014/main" val="3395483309"/>
                    </a:ext>
                  </a:extLst>
                </a:gridCol>
              </a:tblGrid>
              <a:tr h="370840">
                <a:tc>
                  <a:txBody>
                    <a:bodyPr/>
                    <a:lstStyle/>
                    <a:p>
                      <a:r>
                        <a:rPr lang="fr-FR"/>
                        <a:t>Participation remarquée chiffres à l’appui</a:t>
                      </a:r>
                    </a:p>
                  </a:txBody>
                  <a:tcPr/>
                </a:tc>
                <a:tc>
                  <a:txBody>
                    <a:bodyPr/>
                    <a:lstStyle/>
                    <a:p>
                      <a:r>
                        <a:rPr lang="fr-FR"/>
                        <a:t>FS ayant fait des actions  originales et remarquables</a:t>
                      </a:r>
                    </a:p>
                  </a:txBody>
                  <a:tcPr/>
                </a:tc>
                <a:extLst>
                  <a:ext uri="{0D108BD9-81ED-4DB2-BD59-A6C34878D82A}">
                    <a16:rowId xmlns:a16="http://schemas.microsoft.com/office/drawing/2014/main" val="3338945701"/>
                  </a:ext>
                </a:extLst>
              </a:tr>
              <a:tr h="370840">
                <a:tc>
                  <a:txBody>
                    <a:bodyPr/>
                    <a:lstStyle/>
                    <a:p>
                      <a:r>
                        <a:rPr lang="fr-FR" sz="2000" b="1"/>
                        <a:t>BELVEZE DU RAZES (11)</a:t>
                      </a:r>
                    </a:p>
                  </a:txBody>
                  <a:tcPr/>
                </a:tc>
                <a:tc>
                  <a:txBody>
                    <a:bodyPr/>
                    <a:lstStyle/>
                    <a:p>
                      <a:r>
                        <a:rPr lang="fr-FR" sz="2000" b="1"/>
                        <a:t>CLARET (34)</a:t>
                      </a:r>
                    </a:p>
                  </a:txBody>
                  <a:tcPr/>
                </a:tc>
                <a:extLst>
                  <a:ext uri="{0D108BD9-81ED-4DB2-BD59-A6C34878D82A}">
                    <a16:rowId xmlns:a16="http://schemas.microsoft.com/office/drawing/2014/main" val="3155019003"/>
                  </a:ext>
                </a:extLst>
              </a:tr>
              <a:tr h="370840">
                <a:tc>
                  <a:txBody>
                    <a:bodyPr/>
                    <a:lstStyle/>
                    <a:p>
                      <a:r>
                        <a:rPr lang="fr-FR" sz="2000" b="1"/>
                        <a:t>DURBAN CORBIERES (11)</a:t>
                      </a:r>
                    </a:p>
                  </a:txBody>
                  <a:tcPr/>
                </a:tc>
                <a:tc>
                  <a:txBody>
                    <a:bodyPr/>
                    <a:lstStyle/>
                    <a:p>
                      <a:r>
                        <a:rPr lang="fr-FR" sz="2000" b="1"/>
                        <a:t>ARREAU (65)</a:t>
                      </a:r>
                    </a:p>
                  </a:txBody>
                  <a:tcPr/>
                </a:tc>
                <a:extLst>
                  <a:ext uri="{0D108BD9-81ED-4DB2-BD59-A6C34878D82A}">
                    <a16:rowId xmlns:a16="http://schemas.microsoft.com/office/drawing/2014/main" val="3100887767"/>
                  </a:ext>
                </a:extLst>
              </a:tr>
              <a:tr h="370840">
                <a:tc>
                  <a:txBody>
                    <a:bodyPr/>
                    <a:lstStyle/>
                    <a:p>
                      <a:r>
                        <a:rPr lang="fr-FR" sz="2000" b="1"/>
                        <a:t>BARJAC (30)</a:t>
                      </a:r>
                    </a:p>
                  </a:txBody>
                  <a:tcPr/>
                </a:tc>
                <a:tc>
                  <a:txBody>
                    <a:bodyPr/>
                    <a:lstStyle/>
                    <a:p>
                      <a:r>
                        <a:rPr lang="fr-FR" sz="2000" b="1"/>
                        <a:t>PIERREFITTE (65)</a:t>
                      </a:r>
                    </a:p>
                  </a:txBody>
                  <a:tcPr/>
                </a:tc>
                <a:extLst>
                  <a:ext uri="{0D108BD9-81ED-4DB2-BD59-A6C34878D82A}">
                    <a16:rowId xmlns:a16="http://schemas.microsoft.com/office/drawing/2014/main" val="3908977175"/>
                  </a:ext>
                </a:extLst>
              </a:tr>
              <a:tr h="370840">
                <a:tc>
                  <a:txBody>
                    <a:bodyPr/>
                    <a:lstStyle/>
                    <a:p>
                      <a:r>
                        <a:rPr lang="fr-FR" sz="2000" b="1"/>
                        <a:t>ST LYS (31)</a:t>
                      </a:r>
                    </a:p>
                  </a:txBody>
                  <a:tcPr/>
                </a:tc>
                <a:tc>
                  <a:txBody>
                    <a:bodyPr/>
                    <a:lstStyle/>
                    <a:p>
                      <a:r>
                        <a:rPr lang="fr-FR" sz="2000" b="1"/>
                        <a:t>AURIGNAC (31)</a:t>
                      </a:r>
                    </a:p>
                  </a:txBody>
                  <a:tcPr/>
                </a:tc>
                <a:extLst>
                  <a:ext uri="{0D108BD9-81ED-4DB2-BD59-A6C34878D82A}">
                    <a16:rowId xmlns:a16="http://schemas.microsoft.com/office/drawing/2014/main" val="3984222258"/>
                  </a:ext>
                </a:extLst>
              </a:tr>
              <a:tr h="370840">
                <a:tc>
                  <a:txBody>
                    <a:bodyPr/>
                    <a:lstStyle/>
                    <a:p>
                      <a:r>
                        <a:rPr lang="fr-FR" sz="2000" b="1"/>
                        <a:t>AIGNAN (32)</a:t>
                      </a:r>
                    </a:p>
                  </a:txBody>
                  <a:tcPr/>
                </a:tc>
                <a:tc>
                  <a:txBody>
                    <a:bodyPr/>
                    <a:lstStyle/>
                    <a:p>
                      <a:endParaRPr lang="fr-FR"/>
                    </a:p>
                  </a:txBody>
                  <a:tcPr/>
                </a:tc>
                <a:extLst>
                  <a:ext uri="{0D108BD9-81ED-4DB2-BD59-A6C34878D82A}">
                    <a16:rowId xmlns:a16="http://schemas.microsoft.com/office/drawing/2014/main" val="137627241"/>
                  </a:ext>
                </a:extLst>
              </a:tr>
              <a:tr h="370840">
                <a:tc>
                  <a:txBody>
                    <a:bodyPr/>
                    <a:lstStyle/>
                    <a:p>
                      <a:r>
                        <a:rPr lang="fr-FR" sz="2000" b="1"/>
                        <a:t>PLAISANCE DU GERS (32)</a:t>
                      </a:r>
                    </a:p>
                  </a:txBody>
                  <a:tcPr/>
                </a:tc>
                <a:tc>
                  <a:txBody>
                    <a:bodyPr/>
                    <a:lstStyle/>
                    <a:p>
                      <a:endParaRPr lang="fr-FR"/>
                    </a:p>
                  </a:txBody>
                  <a:tcPr/>
                </a:tc>
                <a:extLst>
                  <a:ext uri="{0D108BD9-81ED-4DB2-BD59-A6C34878D82A}">
                    <a16:rowId xmlns:a16="http://schemas.microsoft.com/office/drawing/2014/main" val="877888856"/>
                  </a:ext>
                </a:extLst>
              </a:tr>
              <a:tr h="370840">
                <a:tc>
                  <a:txBody>
                    <a:bodyPr/>
                    <a:lstStyle/>
                    <a:p>
                      <a:r>
                        <a:rPr lang="fr-FR" sz="2000" b="1"/>
                        <a:t>ST CLAR (32)</a:t>
                      </a:r>
                    </a:p>
                  </a:txBody>
                  <a:tcPr/>
                </a:tc>
                <a:tc>
                  <a:txBody>
                    <a:bodyPr/>
                    <a:lstStyle/>
                    <a:p>
                      <a:endParaRPr lang="fr-FR"/>
                    </a:p>
                  </a:txBody>
                  <a:tcPr/>
                </a:tc>
                <a:extLst>
                  <a:ext uri="{0D108BD9-81ED-4DB2-BD59-A6C34878D82A}">
                    <a16:rowId xmlns:a16="http://schemas.microsoft.com/office/drawing/2014/main" val="3240587672"/>
                  </a:ext>
                </a:extLst>
              </a:tr>
              <a:tr h="370840">
                <a:tc>
                  <a:txBody>
                    <a:bodyPr/>
                    <a:lstStyle/>
                    <a:p>
                      <a:r>
                        <a:rPr lang="fr-FR" sz="2000" b="1" dirty="0"/>
                        <a:t>LA SALVETAT SUR AGOUT (34)</a:t>
                      </a:r>
                    </a:p>
                  </a:txBody>
                  <a:tcPr/>
                </a:tc>
                <a:tc>
                  <a:txBody>
                    <a:bodyPr/>
                    <a:lstStyle/>
                    <a:p>
                      <a:endParaRPr lang="fr-FR"/>
                    </a:p>
                  </a:txBody>
                  <a:tcPr/>
                </a:tc>
                <a:extLst>
                  <a:ext uri="{0D108BD9-81ED-4DB2-BD59-A6C34878D82A}">
                    <a16:rowId xmlns:a16="http://schemas.microsoft.com/office/drawing/2014/main" val="558113477"/>
                  </a:ext>
                </a:extLst>
              </a:tr>
              <a:tr h="370840">
                <a:tc>
                  <a:txBody>
                    <a:bodyPr/>
                    <a:lstStyle/>
                    <a:p>
                      <a:r>
                        <a:rPr lang="fr-FR" sz="2000" b="1" dirty="0"/>
                        <a:t>COLLET DE DEZE (48)</a:t>
                      </a:r>
                    </a:p>
                  </a:txBody>
                  <a:tcPr/>
                </a:tc>
                <a:tc>
                  <a:txBody>
                    <a:bodyPr/>
                    <a:lstStyle/>
                    <a:p>
                      <a:endParaRPr lang="fr-FR"/>
                    </a:p>
                  </a:txBody>
                  <a:tcPr/>
                </a:tc>
                <a:extLst>
                  <a:ext uri="{0D108BD9-81ED-4DB2-BD59-A6C34878D82A}">
                    <a16:rowId xmlns:a16="http://schemas.microsoft.com/office/drawing/2014/main" val="3673699928"/>
                  </a:ext>
                </a:extLst>
              </a:tr>
              <a:tr h="370840">
                <a:tc>
                  <a:txBody>
                    <a:bodyPr/>
                    <a:lstStyle/>
                    <a:p>
                      <a:r>
                        <a:rPr lang="fr-FR" sz="2000" b="1"/>
                        <a:t>ST PAUL DE FENOUILLET (66)</a:t>
                      </a:r>
                    </a:p>
                  </a:txBody>
                  <a:tcPr/>
                </a:tc>
                <a:tc>
                  <a:txBody>
                    <a:bodyPr/>
                    <a:lstStyle/>
                    <a:p>
                      <a:endParaRPr lang="fr-FR" dirty="0"/>
                    </a:p>
                  </a:txBody>
                  <a:tcPr/>
                </a:tc>
                <a:extLst>
                  <a:ext uri="{0D108BD9-81ED-4DB2-BD59-A6C34878D82A}">
                    <a16:rowId xmlns:a16="http://schemas.microsoft.com/office/drawing/2014/main" val="4166805459"/>
                  </a:ext>
                </a:extLst>
              </a:tr>
              <a:tr h="370840">
                <a:tc>
                  <a:txBody>
                    <a:bodyPr/>
                    <a:lstStyle/>
                    <a:p>
                      <a:r>
                        <a:rPr lang="fr-FR" sz="2000" b="1" dirty="0"/>
                        <a:t>MONTPEZAT DE QUERCY (82)</a:t>
                      </a:r>
                    </a:p>
                  </a:txBody>
                  <a:tcPr/>
                </a:tc>
                <a:tc>
                  <a:txBody>
                    <a:bodyPr/>
                    <a:lstStyle/>
                    <a:p>
                      <a:endParaRPr lang="fr-FR" dirty="0"/>
                    </a:p>
                  </a:txBody>
                  <a:tcPr/>
                </a:tc>
                <a:extLst>
                  <a:ext uri="{0D108BD9-81ED-4DB2-BD59-A6C34878D82A}">
                    <a16:rowId xmlns:a16="http://schemas.microsoft.com/office/drawing/2014/main" val="4076199880"/>
                  </a:ext>
                </a:extLst>
              </a:tr>
            </a:tbl>
          </a:graphicData>
        </a:graphic>
      </p:graphicFrame>
    </p:spTree>
    <p:extLst>
      <p:ext uri="{BB962C8B-B14F-4D97-AF65-F5344CB8AC3E}">
        <p14:creationId xmlns:p14="http://schemas.microsoft.com/office/powerpoint/2010/main" val="2755373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8EE7C-441B-A4D0-DBE5-ED949AE7CE53}"/>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DA961CE1-E5E7-4852-D7A9-192279EF9FB7}"/>
              </a:ext>
            </a:extLst>
          </p:cNvPr>
          <p:cNvSpPr txBox="1">
            <a:spLocks/>
          </p:cNvSpPr>
          <p:nvPr/>
        </p:nvSpPr>
        <p:spPr>
          <a:xfrm>
            <a:off x="2226749" y="490452"/>
            <a:ext cx="9826887" cy="762151"/>
          </a:xfrm>
          <a:prstGeom prst="rect">
            <a:avLst/>
          </a:prstGeom>
        </p:spPr>
        <p:txBody>
          <a:bodyPr vert="horz" lIns="91440" tIns="45720" rIns="91440" bIns="45720" rtlCol="0" anchor="b">
            <a:normAutofit fontScale="92500"/>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b="1">
                <a:solidFill>
                  <a:srgbClr val="000091"/>
                </a:solidFill>
              </a:rPr>
              <a:t>Journée France services 2025 en Occitanie</a:t>
            </a:r>
          </a:p>
        </p:txBody>
      </p:sp>
      <p:pic>
        <p:nvPicPr>
          <p:cNvPr id="14" name="Image 13" descr="Une image contenant texte, Police, logo, graphisme&#10;&#10;Le contenu généré par l’IA peut être incorrect.">
            <a:extLst>
              <a:ext uri="{FF2B5EF4-FFF2-40B4-BE49-F238E27FC236}">
                <a16:creationId xmlns:a16="http://schemas.microsoft.com/office/drawing/2014/main" id="{6806CF06-6184-9414-5020-719D24B3B7C8}"/>
              </a:ext>
            </a:extLst>
          </p:cNvPr>
          <p:cNvPicPr>
            <a:picLocks noChangeAspect="1"/>
          </p:cNvPicPr>
          <p:nvPr/>
        </p:nvPicPr>
        <p:blipFill>
          <a:blip r:embed="rId3"/>
          <a:stretch>
            <a:fillRect/>
          </a:stretch>
        </p:blipFill>
        <p:spPr>
          <a:xfrm>
            <a:off x="138363" y="291564"/>
            <a:ext cx="1905000" cy="1905000"/>
          </a:xfrm>
          <a:prstGeom prst="rect">
            <a:avLst/>
          </a:prstGeom>
        </p:spPr>
      </p:pic>
      <p:sp>
        <p:nvSpPr>
          <p:cNvPr id="2" name="Espace réservé du pied de page 1">
            <a:extLst>
              <a:ext uri="{FF2B5EF4-FFF2-40B4-BE49-F238E27FC236}">
                <a16:creationId xmlns:a16="http://schemas.microsoft.com/office/drawing/2014/main" id="{F59202DC-E535-06AC-E728-401A8553DA30}"/>
              </a:ext>
            </a:extLst>
          </p:cNvPr>
          <p:cNvSpPr>
            <a:spLocks noGrp="1"/>
          </p:cNvSpPr>
          <p:nvPr>
            <p:ph type="ftr" sz="quarter" idx="11"/>
          </p:nvPr>
        </p:nvSpPr>
        <p:spPr/>
        <p:txBody>
          <a:bodyPr/>
          <a:lstStyle/>
          <a:p>
            <a:r>
              <a:rPr lang="fr-FR"/>
              <a:t>AUDIO du 25/11/2025</a:t>
            </a:r>
          </a:p>
        </p:txBody>
      </p:sp>
      <p:sp>
        <p:nvSpPr>
          <p:cNvPr id="3" name="Espace réservé du numéro de diapositive 2">
            <a:extLst>
              <a:ext uri="{FF2B5EF4-FFF2-40B4-BE49-F238E27FC236}">
                <a16:creationId xmlns:a16="http://schemas.microsoft.com/office/drawing/2014/main" id="{29CC756B-1FE0-0948-AB0D-59AE63AAF40A}"/>
              </a:ext>
            </a:extLst>
          </p:cNvPr>
          <p:cNvSpPr>
            <a:spLocks noGrp="1"/>
          </p:cNvSpPr>
          <p:nvPr>
            <p:ph type="sldNum" sz="quarter" idx="12"/>
          </p:nvPr>
        </p:nvSpPr>
        <p:spPr/>
        <p:txBody>
          <a:bodyPr/>
          <a:lstStyle/>
          <a:p>
            <a:fld id="{D95CF018-3058-4F85-B70C-105277F9FE2A}" type="slidenum">
              <a:rPr lang="fr-FR" smtClean="0"/>
              <a:pPr/>
              <a:t>22</a:t>
            </a:fld>
            <a:endParaRPr lang="fr-FR"/>
          </a:p>
        </p:txBody>
      </p:sp>
      <p:pic>
        <p:nvPicPr>
          <p:cNvPr id="5" name="Image 4" descr="Une image contenant texte, capture d’écran, logo, Police&#10;&#10;Le contenu généré par l’IA peut être incorrect.">
            <a:extLst>
              <a:ext uri="{FF2B5EF4-FFF2-40B4-BE49-F238E27FC236}">
                <a16:creationId xmlns:a16="http://schemas.microsoft.com/office/drawing/2014/main" id="{24DE9C3C-CDA1-E109-0810-17C95E40F1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0481" y="1583843"/>
            <a:ext cx="4313651" cy="4313651"/>
          </a:xfrm>
          <a:prstGeom prst="rect">
            <a:avLst/>
          </a:prstGeom>
          <a:ln>
            <a:solidFill>
              <a:schemeClr val="accent6"/>
            </a:solidFill>
          </a:ln>
        </p:spPr>
      </p:pic>
    </p:spTree>
    <p:extLst>
      <p:ext uri="{BB962C8B-B14F-4D97-AF65-F5344CB8AC3E}">
        <p14:creationId xmlns:p14="http://schemas.microsoft.com/office/powerpoint/2010/main" val="280181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5064B-501A-0DB2-CBE9-AAF7A606F7E7}"/>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B357D2A8-A3DD-EBA5-292B-180708E31934}"/>
              </a:ext>
            </a:extLst>
          </p:cNvPr>
          <p:cNvSpPr txBox="1">
            <a:spLocks/>
          </p:cNvSpPr>
          <p:nvPr/>
        </p:nvSpPr>
        <p:spPr>
          <a:xfrm>
            <a:off x="2226750" y="490452"/>
            <a:ext cx="9965250" cy="1070657"/>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b="1">
                <a:solidFill>
                  <a:srgbClr val="000091"/>
                </a:solidFill>
              </a:rPr>
              <a:t>2. </a:t>
            </a:r>
            <a:r>
              <a:rPr lang="fr-FR" b="1">
                <a:solidFill>
                  <a:srgbClr val="000091"/>
                </a:solidFill>
                <a:ea typeface="+mj-lt"/>
                <a:cs typeface="+mj-lt"/>
              </a:rPr>
              <a:t>Les Ateliers d’expertise : réunions par groupes</a:t>
            </a:r>
          </a:p>
        </p:txBody>
      </p:sp>
      <p:pic>
        <p:nvPicPr>
          <p:cNvPr id="14" name="Image 13" descr="Une image contenant texte, Police, logo, graphisme&#10;&#10;Le contenu généré par l’IA peut être incorrect.">
            <a:extLst>
              <a:ext uri="{FF2B5EF4-FFF2-40B4-BE49-F238E27FC236}">
                <a16:creationId xmlns:a16="http://schemas.microsoft.com/office/drawing/2014/main" id="{D7620565-EBE7-2056-2E9F-397A1EE40E96}"/>
              </a:ext>
            </a:extLst>
          </p:cNvPr>
          <p:cNvPicPr>
            <a:picLocks noChangeAspect="1"/>
          </p:cNvPicPr>
          <p:nvPr/>
        </p:nvPicPr>
        <p:blipFill>
          <a:blip r:embed="rId3"/>
          <a:stretch>
            <a:fillRect/>
          </a:stretch>
        </p:blipFill>
        <p:spPr>
          <a:xfrm>
            <a:off x="138363" y="291564"/>
            <a:ext cx="1905000" cy="1905000"/>
          </a:xfrm>
          <a:prstGeom prst="rect">
            <a:avLst/>
          </a:prstGeom>
        </p:spPr>
      </p:pic>
      <p:sp>
        <p:nvSpPr>
          <p:cNvPr id="3" name="Sous-titre 2">
            <a:extLst>
              <a:ext uri="{FF2B5EF4-FFF2-40B4-BE49-F238E27FC236}">
                <a16:creationId xmlns:a16="http://schemas.microsoft.com/office/drawing/2014/main" id="{A9AF8109-0CA4-420C-B83E-4A561491B627}"/>
              </a:ext>
            </a:extLst>
          </p:cNvPr>
          <p:cNvSpPr>
            <a:spLocks noGrp="1"/>
          </p:cNvSpPr>
          <p:nvPr>
            <p:ph type="subTitle" idx="1"/>
          </p:nvPr>
        </p:nvSpPr>
        <p:spPr>
          <a:xfrm>
            <a:off x="623855" y="3213480"/>
            <a:ext cx="2418000" cy="546600"/>
          </a:xfrm>
        </p:spPr>
        <p:txBody>
          <a:bodyPr vert="horz" wrap="square" lIns="91440" tIns="45720" rIns="91440" bIns="45720" rtlCol="0" anchor="t">
            <a:noAutofit/>
          </a:bodyPr>
          <a:lstStyle/>
          <a:p>
            <a:r>
              <a:rPr lang="fr-FR" b="1">
                <a:latin typeface="Montserrat Medium"/>
              </a:rPr>
              <a:t>Groupes 1 :</a:t>
            </a:r>
            <a:endParaRPr lang="fr-FR" b="1"/>
          </a:p>
        </p:txBody>
      </p:sp>
      <p:sp>
        <p:nvSpPr>
          <p:cNvPr id="7" name="ZoneTexte 6">
            <a:extLst>
              <a:ext uri="{FF2B5EF4-FFF2-40B4-BE49-F238E27FC236}">
                <a16:creationId xmlns:a16="http://schemas.microsoft.com/office/drawing/2014/main" id="{C382752F-B118-8F06-6CAA-46E50983B8CA}"/>
              </a:ext>
            </a:extLst>
          </p:cNvPr>
          <p:cNvSpPr txBox="1"/>
          <p:nvPr/>
        </p:nvSpPr>
        <p:spPr>
          <a:xfrm>
            <a:off x="6598298" y="2459706"/>
            <a:ext cx="461249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000091"/>
                </a:solidFill>
              </a:rPr>
              <a:t>Dates Ateliers CFS : </a:t>
            </a:r>
          </a:p>
          <a:p>
            <a:r>
              <a:rPr lang="fr-FR" sz="2000"/>
              <a:t>             13 janvier 2026 9h30 – 10h30</a:t>
            </a:r>
          </a:p>
          <a:p>
            <a:endParaRPr lang="fr-FR" sz="2000"/>
          </a:p>
          <a:p>
            <a:r>
              <a:rPr lang="fr-FR" sz="2000"/>
              <a:t>             11 février 2026  11h  12h</a:t>
            </a:r>
          </a:p>
          <a:p>
            <a:r>
              <a:rPr lang="fr-FR" sz="2000"/>
              <a:t>             10 mars 2026 11h - 12h</a:t>
            </a:r>
          </a:p>
          <a:p>
            <a:endParaRPr lang="fr-FR" sz="2000"/>
          </a:p>
          <a:p>
            <a:r>
              <a:rPr lang="fr-FR" sz="2000" b="1">
                <a:solidFill>
                  <a:srgbClr val="000091"/>
                </a:solidFill>
              </a:rPr>
              <a:t>Date Bilan Action : </a:t>
            </a:r>
          </a:p>
          <a:p>
            <a:r>
              <a:rPr lang="fr-FR" sz="2000"/>
              <a:t>             14 avril 2026 11h - 12h</a:t>
            </a:r>
          </a:p>
          <a:p>
            <a:r>
              <a:rPr lang="fr-FR" sz="2000"/>
              <a:t>             </a:t>
            </a:r>
          </a:p>
        </p:txBody>
      </p:sp>
      <p:sp>
        <p:nvSpPr>
          <p:cNvPr id="8" name="Espace réservé du pied de page 7">
            <a:extLst>
              <a:ext uri="{FF2B5EF4-FFF2-40B4-BE49-F238E27FC236}">
                <a16:creationId xmlns:a16="http://schemas.microsoft.com/office/drawing/2014/main" id="{4FB97C35-9737-EC41-534D-77D700CAEE22}"/>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025B898C-410B-1BA2-D3BC-9E5311268EA3}"/>
              </a:ext>
            </a:extLst>
          </p:cNvPr>
          <p:cNvSpPr>
            <a:spLocks noGrp="1"/>
          </p:cNvSpPr>
          <p:nvPr>
            <p:ph type="sldNum" sz="quarter" idx="12"/>
          </p:nvPr>
        </p:nvSpPr>
        <p:spPr/>
        <p:txBody>
          <a:bodyPr/>
          <a:lstStyle/>
          <a:p>
            <a:fld id="{D95CF018-3058-4F85-B70C-105277F9FE2A}" type="slidenum">
              <a:rPr lang="fr-FR" smtClean="0"/>
              <a:pPr/>
              <a:t>23</a:t>
            </a:fld>
            <a:endParaRPr lang="fr-FR"/>
          </a:p>
        </p:txBody>
      </p:sp>
      <p:pic>
        <p:nvPicPr>
          <p:cNvPr id="10" name="Image 9" descr="Une image contenant texte, capture d’écran, Police, nombre&#10;&#10;Le contenu généré par l’IA peut être incorrect.">
            <a:extLst>
              <a:ext uri="{FF2B5EF4-FFF2-40B4-BE49-F238E27FC236}">
                <a16:creationId xmlns:a16="http://schemas.microsoft.com/office/drawing/2014/main" id="{7527F226-4125-656B-168E-ECD33E337B7E}"/>
              </a:ext>
            </a:extLst>
          </p:cNvPr>
          <p:cNvPicPr>
            <a:picLocks noChangeAspect="1"/>
          </p:cNvPicPr>
          <p:nvPr/>
        </p:nvPicPr>
        <p:blipFill>
          <a:blip r:embed="rId4"/>
          <a:stretch>
            <a:fillRect/>
          </a:stretch>
        </p:blipFill>
        <p:spPr>
          <a:xfrm>
            <a:off x="3037114" y="2034949"/>
            <a:ext cx="2569028" cy="3985532"/>
          </a:xfrm>
          <a:prstGeom prst="rect">
            <a:avLst/>
          </a:prstGeom>
        </p:spPr>
      </p:pic>
      <p:sp>
        <p:nvSpPr>
          <p:cNvPr id="2" name="ZoneTexte 1">
            <a:extLst>
              <a:ext uri="{FF2B5EF4-FFF2-40B4-BE49-F238E27FC236}">
                <a16:creationId xmlns:a16="http://schemas.microsoft.com/office/drawing/2014/main" id="{4284D635-1F6D-82AA-FF5C-D4954EBED56D}"/>
              </a:ext>
            </a:extLst>
          </p:cNvPr>
          <p:cNvSpPr txBox="1"/>
          <p:nvPr/>
        </p:nvSpPr>
        <p:spPr>
          <a:xfrm>
            <a:off x="6096000" y="5373966"/>
            <a:ext cx="5821794" cy="369332"/>
          </a:xfrm>
          <a:prstGeom prst="rect">
            <a:avLst/>
          </a:prstGeom>
          <a:noFill/>
        </p:spPr>
        <p:txBody>
          <a:bodyPr wrap="square" rtlCol="0">
            <a:spAutoFit/>
          </a:bodyPr>
          <a:lstStyle/>
          <a:p>
            <a:r>
              <a:rPr lang="fr-FR" b="1" i="1" dirty="0">
                <a:solidFill>
                  <a:srgbClr val="C00000"/>
                </a:solidFill>
              </a:rPr>
              <a:t>BLOQUEZ VOS AGENDAS DES MAINTENANT</a:t>
            </a:r>
          </a:p>
        </p:txBody>
      </p:sp>
    </p:spTree>
    <p:extLst>
      <p:ext uri="{BB962C8B-B14F-4D97-AF65-F5344CB8AC3E}">
        <p14:creationId xmlns:p14="http://schemas.microsoft.com/office/powerpoint/2010/main" val="596722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7884D-5894-4524-A76A-9CD98982C146}"/>
            </a:ext>
          </a:extLst>
        </p:cNvPr>
        <p:cNvGrpSpPr/>
        <p:nvPr/>
      </p:nvGrpSpPr>
      <p:grpSpPr>
        <a:xfrm>
          <a:off x="0" y="0"/>
          <a:ext cx="0" cy="0"/>
          <a:chOff x="0" y="0"/>
          <a:chExt cx="0" cy="0"/>
        </a:xfrm>
      </p:grpSpPr>
      <p:pic>
        <p:nvPicPr>
          <p:cNvPr id="14" name="Image 13" descr="Une image contenant texte, Police, logo, graphisme&#10;&#10;Le contenu généré par l’IA peut être incorrect.">
            <a:extLst>
              <a:ext uri="{FF2B5EF4-FFF2-40B4-BE49-F238E27FC236}">
                <a16:creationId xmlns:a16="http://schemas.microsoft.com/office/drawing/2014/main" id="{39703CFE-8A79-56CE-595E-73811BABE1F4}"/>
              </a:ext>
            </a:extLst>
          </p:cNvPr>
          <p:cNvPicPr>
            <a:picLocks noChangeAspect="1"/>
          </p:cNvPicPr>
          <p:nvPr/>
        </p:nvPicPr>
        <p:blipFill>
          <a:blip r:embed="rId3"/>
          <a:stretch>
            <a:fillRect/>
          </a:stretch>
        </p:blipFill>
        <p:spPr>
          <a:xfrm>
            <a:off x="138363" y="291564"/>
            <a:ext cx="1905000" cy="1905000"/>
          </a:xfrm>
          <a:prstGeom prst="rect">
            <a:avLst/>
          </a:prstGeom>
        </p:spPr>
      </p:pic>
      <p:sp>
        <p:nvSpPr>
          <p:cNvPr id="3" name="Sous-titre 2">
            <a:extLst>
              <a:ext uri="{FF2B5EF4-FFF2-40B4-BE49-F238E27FC236}">
                <a16:creationId xmlns:a16="http://schemas.microsoft.com/office/drawing/2014/main" id="{9A4CF219-BB91-D08E-EDE5-B5E3046178D8}"/>
              </a:ext>
            </a:extLst>
          </p:cNvPr>
          <p:cNvSpPr>
            <a:spLocks noGrp="1"/>
          </p:cNvSpPr>
          <p:nvPr>
            <p:ph type="subTitle" idx="1"/>
          </p:nvPr>
        </p:nvSpPr>
        <p:spPr>
          <a:xfrm>
            <a:off x="651946" y="3327063"/>
            <a:ext cx="2418000" cy="546600"/>
          </a:xfrm>
        </p:spPr>
        <p:txBody>
          <a:bodyPr vert="horz" wrap="square" lIns="91440" tIns="45720" rIns="91440" bIns="45720" rtlCol="0" anchor="t">
            <a:noAutofit/>
          </a:bodyPr>
          <a:lstStyle/>
          <a:p>
            <a:r>
              <a:rPr lang="fr-FR" b="1">
                <a:latin typeface="Montserrat Medium"/>
              </a:rPr>
              <a:t>Groupes 2 :</a:t>
            </a:r>
            <a:endParaRPr lang="fr-FR" b="1"/>
          </a:p>
        </p:txBody>
      </p:sp>
      <p:sp>
        <p:nvSpPr>
          <p:cNvPr id="7" name="ZoneTexte 6">
            <a:extLst>
              <a:ext uri="{FF2B5EF4-FFF2-40B4-BE49-F238E27FC236}">
                <a16:creationId xmlns:a16="http://schemas.microsoft.com/office/drawing/2014/main" id="{BBB0AF69-0CE2-5F2F-3FF0-73E2030382F3}"/>
              </a:ext>
            </a:extLst>
          </p:cNvPr>
          <p:cNvSpPr txBox="1"/>
          <p:nvPr/>
        </p:nvSpPr>
        <p:spPr>
          <a:xfrm>
            <a:off x="6702881" y="2328190"/>
            <a:ext cx="390797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000091"/>
                </a:solidFill>
              </a:rPr>
              <a:t>Dates Ateliers CFS : </a:t>
            </a:r>
          </a:p>
          <a:p>
            <a:r>
              <a:rPr lang="fr-FR" sz="2000"/>
              <a:t>             13 janvier 2026 11h - 12h</a:t>
            </a:r>
          </a:p>
          <a:p>
            <a:endParaRPr lang="fr-FR" sz="2000"/>
          </a:p>
          <a:p>
            <a:r>
              <a:rPr lang="fr-FR" sz="2000"/>
              <a:t>             10 février 2026  15h - 16h</a:t>
            </a:r>
          </a:p>
          <a:p>
            <a:r>
              <a:rPr lang="fr-FR" sz="2000"/>
              <a:t>             10 mars 2026 15h - 16h</a:t>
            </a:r>
          </a:p>
          <a:p>
            <a:endParaRPr lang="fr-FR" sz="2000">
              <a:solidFill>
                <a:srgbClr val="000091"/>
              </a:solidFill>
            </a:endParaRPr>
          </a:p>
          <a:p>
            <a:r>
              <a:rPr lang="fr-FR" sz="2000" b="1">
                <a:solidFill>
                  <a:srgbClr val="000091"/>
                </a:solidFill>
              </a:rPr>
              <a:t>Date Bilan Action : </a:t>
            </a:r>
          </a:p>
          <a:p>
            <a:r>
              <a:rPr lang="fr-FR" sz="2000"/>
              <a:t>             14 avril 2026  9h30 - 10h30</a:t>
            </a:r>
          </a:p>
          <a:p>
            <a:r>
              <a:rPr lang="fr-FR" sz="2000"/>
              <a:t>             </a:t>
            </a:r>
          </a:p>
        </p:txBody>
      </p:sp>
      <p:sp>
        <p:nvSpPr>
          <p:cNvPr id="8" name="Espace réservé du pied de page 7">
            <a:extLst>
              <a:ext uri="{FF2B5EF4-FFF2-40B4-BE49-F238E27FC236}">
                <a16:creationId xmlns:a16="http://schemas.microsoft.com/office/drawing/2014/main" id="{D03FE8AC-8545-70AF-E63A-5884FF4D2ED4}"/>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25001205-039F-8F65-62F2-C0C1C357DC3B}"/>
              </a:ext>
            </a:extLst>
          </p:cNvPr>
          <p:cNvSpPr>
            <a:spLocks noGrp="1"/>
          </p:cNvSpPr>
          <p:nvPr>
            <p:ph type="sldNum" sz="quarter" idx="12"/>
          </p:nvPr>
        </p:nvSpPr>
        <p:spPr/>
        <p:txBody>
          <a:bodyPr/>
          <a:lstStyle/>
          <a:p>
            <a:fld id="{D95CF018-3058-4F85-B70C-105277F9FE2A}" type="slidenum">
              <a:rPr lang="fr-FR" smtClean="0"/>
              <a:pPr/>
              <a:t>24</a:t>
            </a:fld>
            <a:endParaRPr lang="fr-FR"/>
          </a:p>
        </p:txBody>
      </p:sp>
      <p:sp>
        <p:nvSpPr>
          <p:cNvPr id="4" name="Titre 2">
            <a:extLst>
              <a:ext uri="{FF2B5EF4-FFF2-40B4-BE49-F238E27FC236}">
                <a16:creationId xmlns:a16="http://schemas.microsoft.com/office/drawing/2014/main" id="{8515A34C-2C91-1EF1-4FCF-1A076F7B5453}"/>
              </a:ext>
            </a:extLst>
          </p:cNvPr>
          <p:cNvSpPr txBox="1">
            <a:spLocks/>
          </p:cNvSpPr>
          <p:nvPr/>
        </p:nvSpPr>
        <p:spPr>
          <a:xfrm>
            <a:off x="2226750" y="490452"/>
            <a:ext cx="9965250" cy="1070657"/>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b="1">
                <a:solidFill>
                  <a:srgbClr val="000091"/>
                </a:solidFill>
              </a:rPr>
              <a:t>2. </a:t>
            </a:r>
            <a:r>
              <a:rPr lang="fr-FR" b="1">
                <a:solidFill>
                  <a:srgbClr val="000091"/>
                </a:solidFill>
                <a:ea typeface="+mj-lt"/>
                <a:cs typeface="+mj-lt"/>
              </a:rPr>
              <a:t>Les Ateliers d’expertise : réunions par groupes</a:t>
            </a:r>
          </a:p>
        </p:txBody>
      </p:sp>
      <p:pic>
        <p:nvPicPr>
          <p:cNvPr id="5" name="Image 4" descr="Une image contenant texte, Police, capture d’écran&#10;&#10;Le contenu généré par l’IA peut être incorrect.">
            <a:extLst>
              <a:ext uri="{FF2B5EF4-FFF2-40B4-BE49-F238E27FC236}">
                <a16:creationId xmlns:a16="http://schemas.microsoft.com/office/drawing/2014/main" id="{4AB6A662-9487-B45B-A9B8-2D65A5E3D780}"/>
              </a:ext>
            </a:extLst>
          </p:cNvPr>
          <p:cNvPicPr>
            <a:picLocks noChangeAspect="1"/>
          </p:cNvPicPr>
          <p:nvPr/>
        </p:nvPicPr>
        <p:blipFill>
          <a:blip r:embed="rId4"/>
          <a:stretch>
            <a:fillRect/>
          </a:stretch>
        </p:blipFill>
        <p:spPr>
          <a:xfrm>
            <a:off x="3071814" y="1521278"/>
            <a:ext cx="2401660" cy="4512129"/>
          </a:xfrm>
          <a:prstGeom prst="rect">
            <a:avLst/>
          </a:prstGeom>
        </p:spPr>
      </p:pic>
      <p:sp>
        <p:nvSpPr>
          <p:cNvPr id="2" name="ZoneTexte 1">
            <a:extLst>
              <a:ext uri="{FF2B5EF4-FFF2-40B4-BE49-F238E27FC236}">
                <a16:creationId xmlns:a16="http://schemas.microsoft.com/office/drawing/2014/main" id="{48F34BB1-5C10-6252-FB6A-294DFCA1FF3C}"/>
              </a:ext>
            </a:extLst>
          </p:cNvPr>
          <p:cNvSpPr txBox="1"/>
          <p:nvPr/>
        </p:nvSpPr>
        <p:spPr>
          <a:xfrm>
            <a:off x="6096000" y="5397910"/>
            <a:ext cx="5821794" cy="369332"/>
          </a:xfrm>
          <a:prstGeom prst="rect">
            <a:avLst/>
          </a:prstGeom>
          <a:noFill/>
        </p:spPr>
        <p:txBody>
          <a:bodyPr wrap="square" rtlCol="0">
            <a:spAutoFit/>
          </a:bodyPr>
          <a:lstStyle/>
          <a:p>
            <a:r>
              <a:rPr lang="fr-FR" b="1" i="1" dirty="0">
                <a:solidFill>
                  <a:srgbClr val="C00000"/>
                </a:solidFill>
              </a:rPr>
              <a:t>BLOQUEZ VOS AGENDAS DES MAINTENANT</a:t>
            </a:r>
          </a:p>
        </p:txBody>
      </p:sp>
    </p:spTree>
    <p:extLst>
      <p:ext uri="{BB962C8B-B14F-4D97-AF65-F5344CB8AC3E}">
        <p14:creationId xmlns:p14="http://schemas.microsoft.com/office/powerpoint/2010/main" val="378947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A4383-FCE0-8F2F-6059-FA35419EAAFA}"/>
            </a:ext>
          </a:extLst>
        </p:cNvPr>
        <p:cNvGrpSpPr/>
        <p:nvPr/>
      </p:nvGrpSpPr>
      <p:grpSpPr>
        <a:xfrm>
          <a:off x="0" y="0"/>
          <a:ext cx="0" cy="0"/>
          <a:chOff x="0" y="0"/>
          <a:chExt cx="0" cy="0"/>
        </a:xfrm>
      </p:grpSpPr>
      <p:pic>
        <p:nvPicPr>
          <p:cNvPr id="14" name="Image 13" descr="Une image contenant texte, Police, logo, graphisme&#10;&#10;Le contenu généré par l’IA peut être incorrect.">
            <a:extLst>
              <a:ext uri="{FF2B5EF4-FFF2-40B4-BE49-F238E27FC236}">
                <a16:creationId xmlns:a16="http://schemas.microsoft.com/office/drawing/2014/main" id="{9588C7BF-83F3-1090-F23E-D6D667309B3E}"/>
              </a:ext>
            </a:extLst>
          </p:cNvPr>
          <p:cNvPicPr>
            <a:picLocks noChangeAspect="1"/>
          </p:cNvPicPr>
          <p:nvPr/>
        </p:nvPicPr>
        <p:blipFill>
          <a:blip r:embed="rId3"/>
          <a:stretch>
            <a:fillRect/>
          </a:stretch>
        </p:blipFill>
        <p:spPr>
          <a:xfrm>
            <a:off x="138363" y="291564"/>
            <a:ext cx="1905000" cy="1905000"/>
          </a:xfrm>
          <a:prstGeom prst="rect">
            <a:avLst/>
          </a:prstGeom>
        </p:spPr>
      </p:pic>
      <p:sp>
        <p:nvSpPr>
          <p:cNvPr id="3" name="Sous-titre 2">
            <a:extLst>
              <a:ext uri="{FF2B5EF4-FFF2-40B4-BE49-F238E27FC236}">
                <a16:creationId xmlns:a16="http://schemas.microsoft.com/office/drawing/2014/main" id="{07FDD0B2-71E4-023C-AE4A-676AD1976CF5}"/>
              </a:ext>
            </a:extLst>
          </p:cNvPr>
          <p:cNvSpPr>
            <a:spLocks noGrp="1"/>
          </p:cNvSpPr>
          <p:nvPr>
            <p:ph type="subTitle" idx="1"/>
          </p:nvPr>
        </p:nvSpPr>
        <p:spPr>
          <a:xfrm>
            <a:off x="560439" y="3348322"/>
            <a:ext cx="2418000" cy="546600"/>
          </a:xfrm>
        </p:spPr>
        <p:txBody>
          <a:bodyPr vert="horz" wrap="square" lIns="91440" tIns="45720" rIns="91440" bIns="45720" rtlCol="0" anchor="t">
            <a:noAutofit/>
          </a:bodyPr>
          <a:lstStyle/>
          <a:p>
            <a:r>
              <a:rPr lang="fr-FR" b="1">
                <a:latin typeface="Montserrat Medium"/>
              </a:rPr>
              <a:t>Groupes 3 :</a:t>
            </a:r>
            <a:endParaRPr lang="fr-FR" b="1"/>
          </a:p>
        </p:txBody>
      </p:sp>
      <p:sp>
        <p:nvSpPr>
          <p:cNvPr id="7" name="ZoneTexte 6">
            <a:extLst>
              <a:ext uri="{FF2B5EF4-FFF2-40B4-BE49-F238E27FC236}">
                <a16:creationId xmlns:a16="http://schemas.microsoft.com/office/drawing/2014/main" id="{0B87B571-7923-D822-5DC6-30D1D0338F54}"/>
              </a:ext>
            </a:extLst>
          </p:cNvPr>
          <p:cNvSpPr txBox="1"/>
          <p:nvPr/>
        </p:nvSpPr>
        <p:spPr>
          <a:xfrm>
            <a:off x="6752294" y="2484681"/>
            <a:ext cx="455870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000091"/>
                </a:solidFill>
              </a:rPr>
              <a:t>Dates Ateliers CFS : </a:t>
            </a:r>
          </a:p>
          <a:p>
            <a:r>
              <a:rPr lang="fr-FR" sz="2000"/>
              <a:t>             13 janvier 2026 14h - 15h</a:t>
            </a:r>
          </a:p>
          <a:p>
            <a:endParaRPr lang="fr-FR" sz="2000"/>
          </a:p>
          <a:p>
            <a:r>
              <a:rPr lang="fr-FR" sz="2000"/>
              <a:t>             10 février 2026  14h - 15h</a:t>
            </a:r>
          </a:p>
          <a:p>
            <a:r>
              <a:rPr lang="fr-FR" sz="2000"/>
              <a:t>             10 mars 2026 9h30 – 10h 30</a:t>
            </a:r>
          </a:p>
          <a:p>
            <a:endParaRPr lang="fr-FR" sz="2000"/>
          </a:p>
          <a:p>
            <a:r>
              <a:rPr lang="fr-FR" sz="2000" b="1">
                <a:solidFill>
                  <a:srgbClr val="000091"/>
                </a:solidFill>
              </a:rPr>
              <a:t>Date Bilan Action : </a:t>
            </a:r>
          </a:p>
          <a:p>
            <a:r>
              <a:rPr lang="fr-FR" sz="2000"/>
              <a:t>             14 avril 2026 15h - 16h</a:t>
            </a:r>
          </a:p>
          <a:p>
            <a:r>
              <a:rPr lang="fr-FR" sz="2000"/>
              <a:t>             </a:t>
            </a:r>
          </a:p>
        </p:txBody>
      </p:sp>
      <p:pic>
        <p:nvPicPr>
          <p:cNvPr id="2" name="Image 1">
            <a:extLst>
              <a:ext uri="{FF2B5EF4-FFF2-40B4-BE49-F238E27FC236}">
                <a16:creationId xmlns:a16="http://schemas.microsoft.com/office/drawing/2014/main" id="{9B88BC7B-3AD7-8A8E-DA18-4599B4CFC5A9}"/>
              </a:ext>
            </a:extLst>
          </p:cNvPr>
          <p:cNvPicPr>
            <a:picLocks noChangeAspect="1"/>
          </p:cNvPicPr>
          <p:nvPr/>
        </p:nvPicPr>
        <p:blipFill>
          <a:blip r:embed="rId4"/>
          <a:stretch>
            <a:fillRect/>
          </a:stretch>
        </p:blipFill>
        <p:spPr>
          <a:xfrm>
            <a:off x="2727552" y="2200956"/>
            <a:ext cx="3340553" cy="3152775"/>
          </a:xfrm>
          <a:prstGeom prst="rect">
            <a:avLst/>
          </a:prstGeom>
        </p:spPr>
      </p:pic>
      <p:sp>
        <p:nvSpPr>
          <p:cNvPr id="8" name="Espace réservé du pied de page 7">
            <a:extLst>
              <a:ext uri="{FF2B5EF4-FFF2-40B4-BE49-F238E27FC236}">
                <a16:creationId xmlns:a16="http://schemas.microsoft.com/office/drawing/2014/main" id="{37B2485A-EF75-B46A-2A7A-A0352A7E0364}"/>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3C5CD197-57C3-D99C-367D-B59BD72DBF2D}"/>
              </a:ext>
            </a:extLst>
          </p:cNvPr>
          <p:cNvSpPr>
            <a:spLocks noGrp="1"/>
          </p:cNvSpPr>
          <p:nvPr>
            <p:ph type="sldNum" sz="quarter" idx="12"/>
          </p:nvPr>
        </p:nvSpPr>
        <p:spPr/>
        <p:txBody>
          <a:bodyPr/>
          <a:lstStyle/>
          <a:p>
            <a:fld id="{D95CF018-3058-4F85-B70C-105277F9FE2A}" type="slidenum">
              <a:rPr lang="fr-FR" smtClean="0"/>
              <a:pPr/>
              <a:t>25</a:t>
            </a:fld>
            <a:endParaRPr lang="fr-FR"/>
          </a:p>
        </p:txBody>
      </p:sp>
      <p:sp>
        <p:nvSpPr>
          <p:cNvPr id="4" name="Titre 2">
            <a:extLst>
              <a:ext uri="{FF2B5EF4-FFF2-40B4-BE49-F238E27FC236}">
                <a16:creationId xmlns:a16="http://schemas.microsoft.com/office/drawing/2014/main" id="{5A81BCBB-815B-DF5D-14DF-3E2B5F70415F}"/>
              </a:ext>
            </a:extLst>
          </p:cNvPr>
          <p:cNvSpPr txBox="1">
            <a:spLocks/>
          </p:cNvSpPr>
          <p:nvPr/>
        </p:nvSpPr>
        <p:spPr>
          <a:xfrm>
            <a:off x="2226750" y="490452"/>
            <a:ext cx="9965250" cy="1070657"/>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b="1">
                <a:solidFill>
                  <a:srgbClr val="000091"/>
                </a:solidFill>
              </a:rPr>
              <a:t>2. </a:t>
            </a:r>
            <a:r>
              <a:rPr lang="fr-FR" b="1">
                <a:solidFill>
                  <a:srgbClr val="000091"/>
                </a:solidFill>
                <a:ea typeface="+mj-lt"/>
                <a:cs typeface="+mj-lt"/>
              </a:rPr>
              <a:t>Les Ateliers d’expertise : réunions par groupes</a:t>
            </a:r>
          </a:p>
        </p:txBody>
      </p:sp>
      <p:sp>
        <p:nvSpPr>
          <p:cNvPr id="5" name="ZoneTexte 4">
            <a:extLst>
              <a:ext uri="{FF2B5EF4-FFF2-40B4-BE49-F238E27FC236}">
                <a16:creationId xmlns:a16="http://schemas.microsoft.com/office/drawing/2014/main" id="{CAD77E1E-F426-8B52-4ABB-6A213A26DD83}"/>
              </a:ext>
            </a:extLst>
          </p:cNvPr>
          <p:cNvSpPr txBox="1"/>
          <p:nvPr/>
        </p:nvSpPr>
        <p:spPr>
          <a:xfrm>
            <a:off x="2850258" y="5606567"/>
            <a:ext cx="5821794" cy="369332"/>
          </a:xfrm>
          <a:prstGeom prst="rect">
            <a:avLst/>
          </a:prstGeom>
          <a:noFill/>
        </p:spPr>
        <p:txBody>
          <a:bodyPr wrap="square" rtlCol="0">
            <a:spAutoFit/>
          </a:bodyPr>
          <a:lstStyle/>
          <a:p>
            <a:r>
              <a:rPr lang="fr-FR" b="1" i="1" dirty="0">
                <a:solidFill>
                  <a:srgbClr val="C00000"/>
                </a:solidFill>
              </a:rPr>
              <a:t>BLOQUEZ VOS AGENDAS DES MAINTENANT</a:t>
            </a:r>
          </a:p>
        </p:txBody>
      </p:sp>
    </p:spTree>
    <p:extLst>
      <p:ext uri="{BB962C8B-B14F-4D97-AF65-F5344CB8AC3E}">
        <p14:creationId xmlns:p14="http://schemas.microsoft.com/office/powerpoint/2010/main" val="4283998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B87A9-7339-A1AC-31FB-95C24EA5E041}"/>
            </a:ext>
          </a:extLst>
        </p:cNvPr>
        <p:cNvGrpSpPr/>
        <p:nvPr/>
      </p:nvGrpSpPr>
      <p:grpSpPr>
        <a:xfrm>
          <a:off x="0" y="0"/>
          <a:ext cx="0" cy="0"/>
          <a:chOff x="0" y="0"/>
          <a:chExt cx="0" cy="0"/>
        </a:xfrm>
      </p:grpSpPr>
      <p:pic>
        <p:nvPicPr>
          <p:cNvPr id="14" name="Image 13" descr="Une image contenant texte, Police, logo, graphisme&#10;&#10;Le contenu généré par l’IA peut être incorrect.">
            <a:extLst>
              <a:ext uri="{FF2B5EF4-FFF2-40B4-BE49-F238E27FC236}">
                <a16:creationId xmlns:a16="http://schemas.microsoft.com/office/drawing/2014/main" id="{A53DA947-2FD4-C736-E6E1-FECEA0BCF553}"/>
              </a:ext>
            </a:extLst>
          </p:cNvPr>
          <p:cNvPicPr>
            <a:picLocks noChangeAspect="1"/>
          </p:cNvPicPr>
          <p:nvPr/>
        </p:nvPicPr>
        <p:blipFill>
          <a:blip r:embed="rId3"/>
          <a:stretch>
            <a:fillRect/>
          </a:stretch>
        </p:blipFill>
        <p:spPr>
          <a:xfrm>
            <a:off x="138363" y="291564"/>
            <a:ext cx="1905000" cy="1905000"/>
          </a:xfrm>
          <a:prstGeom prst="rect">
            <a:avLst/>
          </a:prstGeom>
        </p:spPr>
      </p:pic>
      <p:sp>
        <p:nvSpPr>
          <p:cNvPr id="3" name="Sous-titre 2">
            <a:extLst>
              <a:ext uri="{FF2B5EF4-FFF2-40B4-BE49-F238E27FC236}">
                <a16:creationId xmlns:a16="http://schemas.microsoft.com/office/drawing/2014/main" id="{9BB7567A-E315-F54E-25CF-28FF89B2B5B7}"/>
              </a:ext>
            </a:extLst>
          </p:cNvPr>
          <p:cNvSpPr>
            <a:spLocks noGrp="1"/>
          </p:cNvSpPr>
          <p:nvPr>
            <p:ph type="subTitle" idx="1"/>
          </p:nvPr>
        </p:nvSpPr>
        <p:spPr>
          <a:xfrm>
            <a:off x="401575" y="3075022"/>
            <a:ext cx="2418000" cy="546600"/>
          </a:xfrm>
        </p:spPr>
        <p:txBody>
          <a:bodyPr vert="horz" wrap="square" lIns="91440" tIns="45720" rIns="91440" bIns="45720" rtlCol="0" anchor="t">
            <a:noAutofit/>
          </a:bodyPr>
          <a:lstStyle/>
          <a:p>
            <a:r>
              <a:rPr lang="fr-FR" b="1">
                <a:latin typeface="Montserrat Medium"/>
              </a:rPr>
              <a:t>Groupes 4 :</a:t>
            </a:r>
            <a:endParaRPr lang="fr-FR" b="1"/>
          </a:p>
        </p:txBody>
      </p:sp>
      <p:sp>
        <p:nvSpPr>
          <p:cNvPr id="7" name="ZoneTexte 6">
            <a:extLst>
              <a:ext uri="{FF2B5EF4-FFF2-40B4-BE49-F238E27FC236}">
                <a16:creationId xmlns:a16="http://schemas.microsoft.com/office/drawing/2014/main" id="{C406EE28-A5A9-6254-052F-EAE5FB29FAC9}"/>
              </a:ext>
            </a:extLst>
          </p:cNvPr>
          <p:cNvSpPr txBox="1"/>
          <p:nvPr/>
        </p:nvSpPr>
        <p:spPr>
          <a:xfrm>
            <a:off x="6635876" y="2196564"/>
            <a:ext cx="433692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000091"/>
                </a:solidFill>
              </a:rPr>
              <a:t>Dates Ateliers CFS : </a:t>
            </a:r>
          </a:p>
          <a:p>
            <a:r>
              <a:rPr lang="fr-FR" sz="2000"/>
              <a:t>             13 janvier 2026 15h - 16h</a:t>
            </a:r>
          </a:p>
          <a:p>
            <a:endParaRPr lang="fr-FR" sz="2000"/>
          </a:p>
          <a:p>
            <a:r>
              <a:rPr lang="fr-FR" sz="2000"/>
              <a:t>             10 février 2026  11h - 12h</a:t>
            </a:r>
          </a:p>
          <a:p>
            <a:r>
              <a:rPr lang="fr-FR" sz="2000"/>
              <a:t>             11 mars 2026 11h - 12h</a:t>
            </a:r>
          </a:p>
          <a:p>
            <a:endParaRPr lang="fr-FR" sz="2000"/>
          </a:p>
          <a:p>
            <a:r>
              <a:rPr lang="fr-FR" sz="2000" b="1">
                <a:solidFill>
                  <a:srgbClr val="000091"/>
                </a:solidFill>
              </a:rPr>
              <a:t>Date Bilan Action :</a:t>
            </a:r>
            <a:r>
              <a:rPr lang="fr-FR" sz="2000"/>
              <a:t> </a:t>
            </a:r>
          </a:p>
          <a:p>
            <a:r>
              <a:rPr lang="fr-FR" sz="2000"/>
              <a:t>             16 avril 2026 11h - 12h</a:t>
            </a:r>
          </a:p>
          <a:p>
            <a:r>
              <a:rPr lang="fr-FR" sz="2000"/>
              <a:t>             </a:t>
            </a:r>
          </a:p>
        </p:txBody>
      </p:sp>
      <p:pic>
        <p:nvPicPr>
          <p:cNvPr id="2" name="Image 1">
            <a:extLst>
              <a:ext uri="{FF2B5EF4-FFF2-40B4-BE49-F238E27FC236}">
                <a16:creationId xmlns:a16="http://schemas.microsoft.com/office/drawing/2014/main" id="{657F4AE0-B90A-B359-B30E-0266546219B5}"/>
              </a:ext>
            </a:extLst>
          </p:cNvPr>
          <p:cNvPicPr>
            <a:picLocks noChangeAspect="1"/>
          </p:cNvPicPr>
          <p:nvPr/>
        </p:nvPicPr>
        <p:blipFill>
          <a:blip r:embed="rId4"/>
          <a:stretch>
            <a:fillRect/>
          </a:stretch>
        </p:blipFill>
        <p:spPr>
          <a:xfrm>
            <a:off x="2811236" y="2466975"/>
            <a:ext cx="2901042" cy="1826078"/>
          </a:xfrm>
          <a:prstGeom prst="rect">
            <a:avLst/>
          </a:prstGeom>
        </p:spPr>
      </p:pic>
      <p:sp>
        <p:nvSpPr>
          <p:cNvPr id="8" name="Espace réservé du pied de page 7">
            <a:extLst>
              <a:ext uri="{FF2B5EF4-FFF2-40B4-BE49-F238E27FC236}">
                <a16:creationId xmlns:a16="http://schemas.microsoft.com/office/drawing/2014/main" id="{3771D9AC-7E85-51C2-734B-4C88A5177717}"/>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52DAFE3C-25DD-2027-D01E-19DAF8330CF9}"/>
              </a:ext>
            </a:extLst>
          </p:cNvPr>
          <p:cNvSpPr>
            <a:spLocks noGrp="1"/>
          </p:cNvSpPr>
          <p:nvPr>
            <p:ph type="sldNum" sz="quarter" idx="12"/>
          </p:nvPr>
        </p:nvSpPr>
        <p:spPr/>
        <p:txBody>
          <a:bodyPr/>
          <a:lstStyle/>
          <a:p>
            <a:fld id="{D95CF018-3058-4F85-B70C-105277F9FE2A}" type="slidenum">
              <a:rPr lang="fr-FR" smtClean="0"/>
              <a:pPr/>
              <a:t>26</a:t>
            </a:fld>
            <a:endParaRPr lang="fr-FR"/>
          </a:p>
        </p:txBody>
      </p:sp>
      <p:sp>
        <p:nvSpPr>
          <p:cNvPr id="4" name="Titre 2">
            <a:extLst>
              <a:ext uri="{FF2B5EF4-FFF2-40B4-BE49-F238E27FC236}">
                <a16:creationId xmlns:a16="http://schemas.microsoft.com/office/drawing/2014/main" id="{CAB072F7-B519-ACA0-8854-26B43B837D76}"/>
              </a:ext>
            </a:extLst>
          </p:cNvPr>
          <p:cNvSpPr txBox="1">
            <a:spLocks/>
          </p:cNvSpPr>
          <p:nvPr/>
        </p:nvSpPr>
        <p:spPr>
          <a:xfrm>
            <a:off x="2226750" y="490452"/>
            <a:ext cx="9965250" cy="1070657"/>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b="1">
                <a:solidFill>
                  <a:srgbClr val="000091"/>
                </a:solidFill>
              </a:rPr>
              <a:t>2. </a:t>
            </a:r>
            <a:r>
              <a:rPr lang="fr-FR" b="1">
                <a:solidFill>
                  <a:srgbClr val="000091"/>
                </a:solidFill>
                <a:ea typeface="+mj-lt"/>
                <a:cs typeface="+mj-lt"/>
              </a:rPr>
              <a:t>Les Ateliers d’expertise : réunions par groupes</a:t>
            </a:r>
          </a:p>
        </p:txBody>
      </p:sp>
      <p:sp>
        <p:nvSpPr>
          <p:cNvPr id="5" name="ZoneTexte 4">
            <a:extLst>
              <a:ext uri="{FF2B5EF4-FFF2-40B4-BE49-F238E27FC236}">
                <a16:creationId xmlns:a16="http://schemas.microsoft.com/office/drawing/2014/main" id="{E04A20B3-E749-A272-C3A1-44A0B64EBE43}"/>
              </a:ext>
            </a:extLst>
          </p:cNvPr>
          <p:cNvSpPr txBox="1"/>
          <p:nvPr/>
        </p:nvSpPr>
        <p:spPr>
          <a:xfrm>
            <a:off x="2820761" y="5279923"/>
            <a:ext cx="5821794" cy="369332"/>
          </a:xfrm>
          <a:prstGeom prst="rect">
            <a:avLst/>
          </a:prstGeom>
          <a:noFill/>
        </p:spPr>
        <p:txBody>
          <a:bodyPr wrap="square" rtlCol="0">
            <a:spAutoFit/>
          </a:bodyPr>
          <a:lstStyle/>
          <a:p>
            <a:r>
              <a:rPr lang="fr-FR" b="1" i="1" dirty="0">
                <a:solidFill>
                  <a:srgbClr val="C00000"/>
                </a:solidFill>
              </a:rPr>
              <a:t>BLOQUEZ VOS AGENDAS DES MAINTENANT</a:t>
            </a:r>
          </a:p>
        </p:txBody>
      </p:sp>
    </p:spTree>
    <p:extLst>
      <p:ext uri="{BB962C8B-B14F-4D97-AF65-F5344CB8AC3E}">
        <p14:creationId xmlns:p14="http://schemas.microsoft.com/office/powerpoint/2010/main" val="2551099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BECF7-F569-266D-32AF-988A1107825B}"/>
            </a:ext>
          </a:extLst>
        </p:cNvPr>
        <p:cNvGrpSpPr/>
        <p:nvPr/>
      </p:nvGrpSpPr>
      <p:grpSpPr>
        <a:xfrm>
          <a:off x="0" y="0"/>
          <a:ext cx="0" cy="0"/>
          <a:chOff x="0" y="0"/>
          <a:chExt cx="0" cy="0"/>
        </a:xfrm>
      </p:grpSpPr>
      <p:pic>
        <p:nvPicPr>
          <p:cNvPr id="14" name="Image 13" descr="Une image contenant texte, Police, logo, graphisme&#10;&#10;Le contenu généré par l’IA peut être incorrect.">
            <a:extLst>
              <a:ext uri="{FF2B5EF4-FFF2-40B4-BE49-F238E27FC236}">
                <a16:creationId xmlns:a16="http://schemas.microsoft.com/office/drawing/2014/main" id="{F0BF8010-D311-36EB-288F-08B6F9D7AF77}"/>
              </a:ext>
            </a:extLst>
          </p:cNvPr>
          <p:cNvPicPr>
            <a:picLocks noChangeAspect="1"/>
          </p:cNvPicPr>
          <p:nvPr/>
        </p:nvPicPr>
        <p:blipFill>
          <a:blip r:embed="rId3"/>
          <a:stretch>
            <a:fillRect/>
          </a:stretch>
        </p:blipFill>
        <p:spPr>
          <a:xfrm>
            <a:off x="138363" y="291564"/>
            <a:ext cx="1905000" cy="1905000"/>
          </a:xfrm>
          <a:prstGeom prst="rect">
            <a:avLst/>
          </a:prstGeom>
        </p:spPr>
      </p:pic>
      <p:sp>
        <p:nvSpPr>
          <p:cNvPr id="3" name="Sous-titre 2">
            <a:extLst>
              <a:ext uri="{FF2B5EF4-FFF2-40B4-BE49-F238E27FC236}">
                <a16:creationId xmlns:a16="http://schemas.microsoft.com/office/drawing/2014/main" id="{A968BA59-8B43-FCD3-1273-727C4A01E88F}"/>
              </a:ext>
            </a:extLst>
          </p:cNvPr>
          <p:cNvSpPr>
            <a:spLocks noGrp="1"/>
          </p:cNvSpPr>
          <p:nvPr>
            <p:ph type="subTitle" idx="1"/>
          </p:nvPr>
        </p:nvSpPr>
        <p:spPr>
          <a:xfrm>
            <a:off x="402761" y="3048319"/>
            <a:ext cx="2418000" cy="546600"/>
          </a:xfrm>
        </p:spPr>
        <p:txBody>
          <a:bodyPr vert="horz" wrap="square" lIns="91440" tIns="45720" rIns="91440" bIns="45720" rtlCol="0" anchor="t">
            <a:noAutofit/>
          </a:bodyPr>
          <a:lstStyle/>
          <a:p>
            <a:r>
              <a:rPr lang="fr-FR" b="1">
                <a:latin typeface="Montserrat Medium"/>
              </a:rPr>
              <a:t>Groupes 5 :</a:t>
            </a:r>
            <a:endParaRPr lang="fr-FR" b="1"/>
          </a:p>
        </p:txBody>
      </p:sp>
      <p:sp>
        <p:nvSpPr>
          <p:cNvPr id="7" name="ZoneTexte 6">
            <a:extLst>
              <a:ext uri="{FF2B5EF4-FFF2-40B4-BE49-F238E27FC236}">
                <a16:creationId xmlns:a16="http://schemas.microsoft.com/office/drawing/2014/main" id="{00D843D3-FA43-8B7E-2250-D0EAF95E744C}"/>
              </a:ext>
            </a:extLst>
          </p:cNvPr>
          <p:cNvSpPr txBox="1"/>
          <p:nvPr/>
        </p:nvSpPr>
        <p:spPr>
          <a:xfrm>
            <a:off x="6560720" y="2163758"/>
            <a:ext cx="463754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000091"/>
                </a:solidFill>
              </a:rPr>
              <a:t>Dates Ateliers CFS : </a:t>
            </a:r>
          </a:p>
          <a:p>
            <a:r>
              <a:rPr lang="fr-FR" sz="2000"/>
              <a:t>             14 janvier 2026 11h – 12hà0</a:t>
            </a:r>
          </a:p>
          <a:p>
            <a:endParaRPr lang="fr-FR" sz="2000"/>
          </a:p>
          <a:p>
            <a:r>
              <a:rPr lang="fr-FR" sz="2000"/>
              <a:t>             10 février 2026  9h30 – 10h30</a:t>
            </a:r>
          </a:p>
          <a:p>
            <a:r>
              <a:rPr lang="fr-FR" sz="2000"/>
              <a:t>             10 mars 2026 14h - 15h</a:t>
            </a:r>
          </a:p>
          <a:p>
            <a:endParaRPr lang="fr-FR" sz="2000"/>
          </a:p>
          <a:p>
            <a:r>
              <a:rPr lang="fr-FR" sz="2000" b="1">
                <a:solidFill>
                  <a:srgbClr val="000091"/>
                </a:solidFill>
              </a:rPr>
              <a:t>Date Bilan Action : </a:t>
            </a:r>
          </a:p>
          <a:p>
            <a:r>
              <a:rPr lang="fr-FR" sz="2000"/>
              <a:t>             14 avril 2026 14h - 15h</a:t>
            </a:r>
          </a:p>
          <a:p>
            <a:r>
              <a:rPr lang="fr-FR" sz="2000"/>
              <a:t>             </a:t>
            </a:r>
          </a:p>
        </p:txBody>
      </p:sp>
      <p:pic>
        <p:nvPicPr>
          <p:cNvPr id="2" name="Image 1">
            <a:extLst>
              <a:ext uri="{FF2B5EF4-FFF2-40B4-BE49-F238E27FC236}">
                <a16:creationId xmlns:a16="http://schemas.microsoft.com/office/drawing/2014/main" id="{0E2C3E8F-DC30-3CA8-23B8-CADE01439D53}"/>
              </a:ext>
            </a:extLst>
          </p:cNvPr>
          <p:cNvPicPr>
            <a:picLocks noChangeAspect="1"/>
          </p:cNvPicPr>
          <p:nvPr/>
        </p:nvPicPr>
        <p:blipFill>
          <a:blip r:embed="rId4"/>
          <a:stretch>
            <a:fillRect/>
          </a:stretch>
        </p:blipFill>
        <p:spPr>
          <a:xfrm>
            <a:off x="2820761" y="2464933"/>
            <a:ext cx="2936421" cy="1601560"/>
          </a:xfrm>
          <a:prstGeom prst="rect">
            <a:avLst/>
          </a:prstGeom>
        </p:spPr>
      </p:pic>
      <p:sp>
        <p:nvSpPr>
          <p:cNvPr id="8" name="Espace réservé du pied de page 7">
            <a:extLst>
              <a:ext uri="{FF2B5EF4-FFF2-40B4-BE49-F238E27FC236}">
                <a16:creationId xmlns:a16="http://schemas.microsoft.com/office/drawing/2014/main" id="{CFD6FCA2-D671-F2A1-8A05-F147ED9C5272}"/>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EA46DF01-C894-2F28-EB81-B3EFF53877D9}"/>
              </a:ext>
            </a:extLst>
          </p:cNvPr>
          <p:cNvSpPr>
            <a:spLocks noGrp="1"/>
          </p:cNvSpPr>
          <p:nvPr>
            <p:ph type="sldNum" sz="quarter" idx="12"/>
          </p:nvPr>
        </p:nvSpPr>
        <p:spPr/>
        <p:txBody>
          <a:bodyPr/>
          <a:lstStyle/>
          <a:p>
            <a:fld id="{D95CF018-3058-4F85-B70C-105277F9FE2A}" type="slidenum">
              <a:rPr lang="fr-FR" smtClean="0"/>
              <a:pPr/>
              <a:t>27</a:t>
            </a:fld>
            <a:endParaRPr lang="fr-FR"/>
          </a:p>
        </p:txBody>
      </p:sp>
      <p:sp>
        <p:nvSpPr>
          <p:cNvPr id="4" name="Titre 2">
            <a:extLst>
              <a:ext uri="{FF2B5EF4-FFF2-40B4-BE49-F238E27FC236}">
                <a16:creationId xmlns:a16="http://schemas.microsoft.com/office/drawing/2014/main" id="{005BE201-1E77-AB11-872C-AD4382F34694}"/>
              </a:ext>
            </a:extLst>
          </p:cNvPr>
          <p:cNvSpPr txBox="1">
            <a:spLocks/>
          </p:cNvSpPr>
          <p:nvPr/>
        </p:nvSpPr>
        <p:spPr>
          <a:xfrm>
            <a:off x="2226750" y="490452"/>
            <a:ext cx="9965250" cy="1070657"/>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b="1">
                <a:solidFill>
                  <a:srgbClr val="000091"/>
                </a:solidFill>
              </a:rPr>
              <a:t>2. </a:t>
            </a:r>
            <a:r>
              <a:rPr lang="fr-FR" b="1">
                <a:solidFill>
                  <a:srgbClr val="000091"/>
                </a:solidFill>
                <a:ea typeface="+mj-lt"/>
                <a:cs typeface="+mj-lt"/>
              </a:rPr>
              <a:t>Les Ateliers d’expertise : réunions par groupes</a:t>
            </a:r>
          </a:p>
        </p:txBody>
      </p:sp>
      <p:sp>
        <p:nvSpPr>
          <p:cNvPr id="5" name="ZoneTexte 4">
            <a:extLst>
              <a:ext uri="{FF2B5EF4-FFF2-40B4-BE49-F238E27FC236}">
                <a16:creationId xmlns:a16="http://schemas.microsoft.com/office/drawing/2014/main" id="{5B7254AF-BDE8-8D94-23AD-1A08619DA541}"/>
              </a:ext>
            </a:extLst>
          </p:cNvPr>
          <p:cNvSpPr txBox="1"/>
          <p:nvPr/>
        </p:nvSpPr>
        <p:spPr>
          <a:xfrm>
            <a:off x="2820761" y="5279923"/>
            <a:ext cx="5821794" cy="369332"/>
          </a:xfrm>
          <a:prstGeom prst="rect">
            <a:avLst/>
          </a:prstGeom>
          <a:noFill/>
        </p:spPr>
        <p:txBody>
          <a:bodyPr wrap="square" rtlCol="0">
            <a:spAutoFit/>
          </a:bodyPr>
          <a:lstStyle/>
          <a:p>
            <a:r>
              <a:rPr lang="fr-FR" b="1" i="1" dirty="0">
                <a:solidFill>
                  <a:srgbClr val="C00000"/>
                </a:solidFill>
              </a:rPr>
              <a:t>BLOQUEZ VOS AGENDAS DES MAINTENANT</a:t>
            </a:r>
          </a:p>
        </p:txBody>
      </p:sp>
    </p:spTree>
    <p:extLst>
      <p:ext uri="{BB962C8B-B14F-4D97-AF65-F5344CB8AC3E}">
        <p14:creationId xmlns:p14="http://schemas.microsoft.com/office/powerpoint/2010/main" val="2334144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A3AEE-795E-76F1-68CC-0F260E0C8BAA}"/>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F53B8902-6C6D-318B-CF89-FE4902F4B17A}"/>
              </a:ext>
            </a:extLst>
          </p:cNvPr>
          <p:cNvSpPr txBox="1">
            <a:spLocks/>
          </p:cNvSpPr>
          <p:nvPr/>
        </p:nvSpPr>
        <p:spPr>
          <a:xfrm>
            <a:off x="2226750" y="490452"/>
            <a:ext cx="9758415" cy="1070657"/>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b="1"/>
              <a:t>3. </a:t>
            </a:r>
            <a:r>
              <a:rPr lang="fr-FR" b="1">
                <a:solidFill>
                  <a:srgbClr val="000000"/>
                </a:solidFill>
                <a:ea typeface="+mj-lt"/>
                <a:cs typeface="+mj-lt"/>
              </a:rPr>
              <a:t>Défi de décembre :</a:t>
            </a:r>
          </a:p>
        </p:txBody>
      </p:sp>
      <p:pic>
        <p:nvPicPr>
          <p:cNvPr id="14" name="Image 13" descr="Une image contenant texte, Police, logo, graphisme&#10;&#10;Le contenu généré par l’IA peut être incorrect.">
            <a:extLst>
              <a:ext uri="{FF2B5EF4-FFF2-40B4-BE49-F238E27FC236}">
                <a16:creationId xmlns:a16="http://schemas.microsoft.com/office/drawing/2014/main" id="{4295088E-991D-B8B9-1DF3-BDC9C1AD708F}"/>
              </a:ext>
            </a:extLst>
          </p:cNvPr>
          <p:cNvPicPr>
            <a:picLocks noChangeAspect="1"/>
          </p:cNvPicPr>
          <p:nvPr/>
        </p:nvPicPr>
        <p:blipFill>
          <a:blip r:embed="rId3"/>
          <a:stretch>
            <a:fillRect/>
          </a:stretch>
        </p:blipFill>
        <p:spPr>
          <a:xfrm>
            <a:off x="138363" y="291564"/>
            <a:ext cx="1905000" cy="1905000"/>
          </a:xfrm>
          <a:prstGeom prst="rect">
            <a:avLst/>
          </a:prstGeom>
        </p:spPr>
      </p:pic>
      <p:sp>
        <p:nvSpPr>
          <p:cNvPr id="3" name="Sous-titre 2">
            <a:extLst>
              <a:ext uri="{FF2B5EF4-FFF2-40B4-BE49-F238E27FC236}">
                <a16:creationId xmlns:a16="http://schemas.microsoft.com/office/drawing/2014/main" id="{530DA755-585A-B028-AF9E-CCD8C2855F38}"/>
              </a:ext>
            </a:extLst>
          </p:cNvPr>
          <p:cNvSpPr>
            <a:spLocks noGrp="1"/>
          </p:cNvSpPr>
          <p:nvPr>
            <p:ph type="subTitle" idx="1"/>
          </p:nvPr>
        </p:nvSpPr>
        <p:spPr>
          <a:xfrm>
            <a:off x="838200" y="2196564"/>
            <a:ext cx="10800000" cy="1661452"/>
          </a:xfrm>
        </p:spPr>
        <p:txBody>
          <a:bodyPr vert="horz" wrap="square" lIns="91440" tIns="45720" rIns="91440" bIns="45720" rtlCol="0" anchor="t">
            <a:noAutofit/>
          </a:bodyPr>
          <a:lstStyle/>
          <a:p>
            <a:r>
              <a:rPr lang="fr-FR">
                <a:latin typeface="Montserrat Medium"/>
              </a:rPr>
              <a:t>Moyenne des accompagnements en Face à Face / usagers</a:t>
            </a:r>
          </a:p>
          <a:p>
            <a:r>
              <a:rPr lang="fr-FR" b="1">
                <a:latin typeface="Montserrat Medium"/>
              </a:rPr>
              <a:t>Minimum : 3 CRA par accompagnements individuelles</a:t>
            </a:r>
          </a:p>
          <a:p>
            <a:r>
              <a:rPr lang="fr-FR" b="1">
                <a:latin typeface="Montserrat Medium"/>
              </a:rPr>
              <a:t>Récompenses les 20 meilleurs résultats sup aux 3 CRA/ RDV</a:t>
            </a:r>
            <a:endParaRPr lang="fr-FR" b="1"/>
          </a:p>
        </p:txBody>
      </p:sp>
      <p:sp>
        <p:nvSpPr>
          <p:cNvPr id="2" name="Espace réservé du pied de page 1">
            <a:extLst>
              <a:ext uri="{FF2B5EF4-FFF2-40B4-BE49-F238E27FC236}">
                <a16:creationId xmlns:a16="http://schemas.microsoft.com/office/drawing/2014/main" id="{169C30E3-3813-7F45-CF78-B8CAB2FD928A}"/>
              </a:ext>
            </a:extLst>
          </p:cNvPr>
          <p:cNvSpPr>
            <a:spLocks noGrp="1"/>
          </p:cNvSpPr>
          <p:nvPr>
            <p:ph type="ftr" sz="quarter" idx="11"/>
          </p:nvPr>
        </p:nvSpPr>
        <p:spPr/>
        <p:txBody>
          <a:bodyPr/>
          <a:lstStyle/>
          <a:p>
            <a:r>
              <a:rPr lang="fr-FR"/>
              <a:t>AUDIO du 25/11/2025</a:t>
            </a:r>
          </a:p>
        </p:txBody>
      </p:sp>
      <p:sp>
        <p:nvSpPr>
          <p:cNvPr id="7" name="Espace réservé du numéro de diapositive 6">
            <a:extLst>
              <a:ext uri="{FF2B5EF4-FFF2-40B4-BE49-F238E27FC236}">
                <a16:creationId xmlns:a16="http://schemas.microsoft.com/office/drawing/2014/main" id="{30BFFD4B-7E29-5BDB-1B04-358518095597}"/>
              </a:ext>
            </a:extLst>
          </p:cNvPr>
          <p:cNvSpPr>
            <a:spLocks noGrp="1"/>
          </p:cNvSpPr>
          <p:nvPr>
            <p:ph type="sldNum" sz="quarter" idx="12"/>
          </p:nvPr>
        </p:nvSpPr>
        <p:spPr/>
        <p:txBody>
          <a:bodyPr/>
          <a:lstStyle/>
          <a:p>
            <a:fld id="{D95CF018-3058-4F85-B70C-105277F9FE2A}" type="slidenum">
              <a:rPr lang="fr-FR" smtClean="0"/>
              <a:pPr/>
              <a:t>28</a:t>
            </a:fld>
            <a:endParaRPr lang="fr-FR"/>
          </a:p>
        </p:txBody>
      </p:sp>
      <p:sp>
        <p:nvSpPr>
          <p:cNvPr id="4" name="ZoneTexte 3">
            <a:extLst>
              <a:ext uri="{FF2B5EF4-FFF2-40B4-BE49-F238E27FC236}">
                <a16:creationId xmlns:a16="http://schemas.microsoft.com/office/drawing/2014/main" id="{CA06E482-6496-8464-440F-F42F0E15B9EA}"/>
              </a:ext>
            </a:extLst>
          </p:cNvPr>
          <p:cNvSpPr txBox="1"/>
          <p:nvPr/>
        </p:nvSpPr>
        <p:spPr>
          <a:xfrm>
            <a:off x="1216792" y="4720210"/>
            <a:ext cx="9758415" cy="1292662"/>
          </a:xfrm>
          <a:prstGeom prst="rect">
            <a:avLst/>
          </a:prstGeom>
          <a:noFill/>
        </p:spPr>
        <p:txBody>
          <a:bodyPr wrap="square" rtlCol="0">
            <a:spAutoFit/>
          </a:bodyPr>
          <a:lstStyle/>
          <a:p>
            <a:r>
              <a:rPr lang="fr-FR" sz="2000"/>
              <a:t>PS : Pensez à saisir la date réelle de l’accompagnement, car le calcul de la moyenne se fait par jour saisie. Autrement cela peut pénaliser vos résultats.</a:t>
            </a:r>
          </a:p>
          <a:p>
            <a:endParaRPr lang="fr-FR"/>
          </a:p>
          <a:p>
            <a:r>
              <a:rPr lang="fr-FR" sz="2000"/>
              <a:t>Les résultats seront annoncés fin janvier.</a:t>
            </a:r>
          </a:p>
        </p:txBody>
      </p:sp>
      <p:sp>
        <p:nvSpPr>
          <p:cNvPr id="5" name="ZoneTexte 4">
            <a:extLst>
              <a:ext uri="{FF2B5EF4-FFF2-40B4-BE49-F238E27FC236}">
                <a16:creationId xmlns:a16="http://schemas.microsoft.com/office/drawing/2014/main" id="{61E48D59-9EF8-768E-23FA-A1CFEA51E0DB}"/>
              </a:ext>
            </a:extLst>
          </p:cNvPr>
          <p:cNvSpPr txBox="1"/>
          <p:nvPr/>
        </p:nvSpPr>
        <p:spPr>
          <a:xfrm>
            <a:off x="2225650" y="3858016"/>
            <a:ext cx="6989524" cy="523220"/>
          </a:xfrm>
          <a:prstGeom prst="rect">
            <a:avLst/>
          </a:prstGeom>
          <a:noFill/>
        </p:spPr>
        <p:txBody>
          <a:bodyPr wrap="square" rtlCol="0">
            <a:spAutoFit/>
          </a:bodyPr>
          <a:lstStyle/>
          <a:p>
            <a:pPr algn="ctr"/>
            <a:r>
              <a:rPr lang="fr-FR" sz="2800" b="1"/>
              <a:t>Date du défi : 1</a:t>
            </a:r>
            <a:r>
              <a:rPr lang="fr-FR" sz="2800" b="1" baseline="30000"/>
              <a:t>er</a:t>
            </a:r>
            <a:r>
              <a:rPr lang="fr-FR" sz="2800" b="1"/>
              <a:t> au 31/12/2025</a:t>
            </a:r>
          </a:p>
        </p:txBody>
      </p:sp>
    </p:spTree>
    <p:extLst>
      <p:ext uri="{BB962C8B-B14F-4D97-AF65-F5344CB8AC3E}">
        <p14:creationId xmlns:p14="http://schemas.microsoft.com/office/powerpoint/2010/main" val="327617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3682D-B65C-0535-1ADE-572E150F0B69}"/>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9D709D95-7CDB-5643-6F32-FB418684CBC8}"/>
              </a:ext>
            </a:extLst>
          </p:cNvPr>
          <p:cNvSpPr txBox="1">
            <a:spLocks/>
          </p:cNvSpPr>
          <p:nvPr/>
        </p:nvSpPr>
        <p:spPr>
          <a:xfrm>
            <a:off x="2043363" y="305319"/>
            <a:ext cx="10148637" cy="1451657"/>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pPr algn="r"/>
            <a:r>
              <a:rPr lang="fr-FR"/>
              <a:t>4. </a:t>
            </a:r>
            <a:r>
              <a:rPr lang="fr-FR" sz="4400" b="1">
                <a:ea typeface="+mj-lt"/>
                <a:cs typeface="+mj-lt"/>
              </a:rPr>
              <a:t>Nouvelle répartition des territoires pour vos RFS ISN</a:t>
            </a:r>
          </a:p>
        </p:txBody>
      </p:sp>
      <p:pic>
        <p:nvPicPr>
          <p:cNvPr id="14" name="Image 13" descr="Une image contenant texte, Police, logo, graphisme&#10;&#10;Le contenu généré par l’IA peut être incorrect.">
            <a:extLst>
              <a:ext uri="{FF2B5EF4-FFF2-40B4-BE49-F238E27FC236}">
                <a16:creationId xmlns:a16="http://schemas.microsoft.com/office/drawing/2014/main" id="{5E243080-CD7A-5792-536E-D394B5757EDA}"/>
              </a:ext>
            </a:extLst>
          </p:cNvPr>
          <p:cNvPicPr>
            <a:picLocks noChangeAspect="1"/>
          </p:cNvPicPr>
          <p:nvPr/>
        </p:nvPicPr>
        <p:blipFill>
          <a:blip r:embed="rId3"/>
          <a:stretch>
            <a:fillRect/>
          </a:stretch>
        </p:blipFill>
        <p:spPr>
          <a:xfrm>
            <a:off x="138363" y="291564"/>
            <a:ext cx="1905000" cy="1905000"/>
          </a:xfrm>
          <a:prstGeom prst="rect">
            <a:avLst/>
          </a:prstGeom>
        </p:spPr>
      </p:pic>
      <p:sp>
        <p:nvSpPr>
          <p:cNvPr id="2" name="Espace réservé du pied de page 1">
            <a:extLst>
              <a:ext uri="{FF2B5EF4-FFF2-40B4-BE49-F238E27FC236}">
                <a16:creationId xmlns:a16="http://schemas.microsoft.com/office/drawing/2014/main" id="{592EBE9A-3F73-2C5E-E180-BDC5F36F954F}"/>
              </a:ext>
            </a:extLst>
          </p:cNvPr>
          <p:cNvSpPr>
            <a:spLocks noGrp="1"/>
          </p:cNvSpPr>
          <p:nvPr>
            <p:ph type="ftr" sz="quarter" idx="11"/>
          </p:nvPr>
        </p:nvSpPr>
        <p:spPr/>
        <p:txBody>
          <a:bodyPr/>
          <a:lstStyle/>
          <a:p>
            <a:r>
              <a:rPr lang="fr-FR"/>
              <a:t>AUDIO du 25/11/2025</a:t>
            </a:r>
          </a:p>
        </p:txBody>
      </p:sp>
      <p:sp>
        <p:nvSpPr>
          <p:cNvPr id="7" name="Espace réservé du numéro de diapositive 6">
            <a:extLst>
              <a:ext uri="{FF2B5EF4-FFF2-40B4-BE49-F238E27FC236}">
                <a16:creationId xmlns:a16="http://schemas.microsoft.com/office/drawing/2014/main" id="{34C84CFA-46BE-5187-5E56-0E1F1E20307E}"/>
              </a:ext>
            </a:extLst>
          </p:cNvPr>
          <p:cNvSpPr>
            <a:spLocks noGrp="1"/>
          </p:cNvSpPr>
          <p:nvPr>
            <p:ph type="sldNum" sz="quarter" idx="12"/>
          </p:nvPr>
        </p:nvSpPr>
        <p:spPr/>
        <p:txBody>
          <a:bodyPr/>
          <a:lstStyle/>
          <a:p>
            <a:fld id="{D95CF018-3058-4F85-B70C-105277F9FE2A}" type="slidenum">
              <a:rPr lang="fr-FR" smtClean="0"/>
              <a:pPr/>
              <a:t>29</a:t>
            </a:fld>
            <a:endParaRPr lang="fr-FR"/>
          </a:p>
        </p:txBody>
      </p:sp>
      <p:grpSp>
        <p:nvGrpSpPr>
          <p:cNvPr id="4" name="Groupe 3">
            <a:extLst>
              <a:ext uri="{FF2B5EF4-FFF2-40B4-BE49-F238E27FC236}">
                <a16:creationId xmlns:a16="http://schemas.microsoft.com/office/drawing/2014/main" id="{55B86742-4690-86E6-A914-1BBD9B10E40F}"/>
              </a:ext>
            </a:extLst>
          </p:cNvPr>
          <p:cNvGrpSpPr/>
          <p:nvPr/>
        </p:nvGrpSpPr>
        <p:grpSpPr>
          <a:xfrm>
            <a:off x="1579900" y="1180763"/>
            <a:ext cx="7791189" cy="5624186"/>
            <a:chOff x="0" y="0"/>
            <a:chExt cx="9619990" cy="6858000"/>
          </a:xfrm>
        </p:grpSpPr>
        <p:pic>
          <p:nvPicPr>
            <p:cNvPr id="5" name="Image 4" descr="Une image contenant texte, carte, atlas, Police&#10;&#10;Le contenu généré par l’IA peut être incorrect.">
              <a:extLst>
                <a:ext uri="{FF2B5EF4-FFF2-40B4-BE49-F238E27FC236}">
                  <a16:creationId xmlns:a16="http://schemas.microsoft.com/office/drawing/2014/main" id="{56CC2298-529F-BB33-9FB6-16022EE5B14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9557360" cy="6858000"/>
            </a:xfrm>
            <a:prstGeom prst="rect">
              <a:avLst/>
            </a:prstGeom>
          </p:spPr>
        </p:pic>
        <p:sp>
          <p:nvSpPr>
            <p:cNvPr id="8" name="ZoneTexte 7">
              <a:extLst>
                <a:ext uri="{FF2B5EF4-FFF2-40B4-BE49-F238E27FC236}">
                  <a16:creationId xmlns:a16="http://schemas.microsoft.com/office/drawing/2014/main" id="{023E9535-832E-1501-9BE2-14A732FBD4AE}"/>
                </a:ext>
              </a:extLst>
            </p:cNvPr>
            <p:cNvSpPr txBox="1"/>
            <p:nvPr/>
          </p:nvSpPr>
          <p:spPr>
            <a:xfrm>
              <a:off x="0" y="2101499"/>
              <a:ext cx="1903956" cy="523220"/>
            </a:xfrm>
            <a:prstGeom prst="rect">
              <a:avLst/>
            </a:prstGeom>
            <a:noFill/>
          </p:spPr>
          <p:txBody>
            <a:bodyPr wrap="square" rtlCol="0">
              <a:spAutoFit/>
            </a:bodyPr>
            <a:lstStyle/>
            <a:p>
              <a:r>
                <a:rPr lang="fr-FR" sz="2800" b="1" err="1"/>
                <a:t>Maïtée</a:t>
              </a:r>
              <a:endParaRPr lang="fr-FR" sz="2800" b="1"/>
            </a:p>
          </p:txBody>
        </p:sp>
        <p:cxnSp>
          <p:nvCxnSpPr>
            <p:cNvPr id="9" name="Connecteur droit avec flèche 8">
              <a:extLst>
                <a:ext uri="{FF2B5EF4-FFF2-40B4-BE49-F238E27FC236}">
                  <a16:creationId xmlns:a16="http://schemas.microsoft.com/office/drawing/2014/main" id="{4D819AA6-290A-80A7-0F93-EBB0CD9D195F}"/>
                </a:ext>
              </a:extLst>
            </p:cNvPr>
            <p:cNvCxnSpPr>
              <a:cxnSpLocks/>
            </p:cNvCxnSpPr>
            <p:nvPr/>
          </p:nvCxnSpPr>
          <p:spPr>
            <a:xfrm>
              <a:off x="463463" y="2624719"/>
              <a:ext cx="350729" cy="51931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EF03D206-3FE6-CE22-8B44-7B9F98E9B18E}"/>
                </a:ext>
              </a:extLst>
            </p:cNvPr>
            <p:cNvSpPr txBox="1"/>
            <p:nvPr/>
          </p:nvSpPr>
          <p:spPr>
            <a:xfrm>
              <a:off x="1503123" y="6162805"/>
              <a:ext cx="2279737" cy="461665"/>
            </a:xfrm>
            <a:prstGeom prst="rect">
              <a:avLst/>
            </a:prstGeom>
            <a:noFill/>
          </p:spPr>
          <p:txBody>
            <a:bodyPr wrap="square" rtlCol="0">
              <a:spAutoFit/>
            </a:bodyPr>
            <a:lstStyle/>
            <a:p>
              <a:r>
                <a:rPr lang="fr-FR" sz="2400" b="1"/>
                <a:t>Isabelle</a:t>
              </a:r>
            </a:p>
          </p:txBody>
        </p:sp>
        <p:cxnSp>
          <p:nvCxnSpPr>
            <p:cNvPr id="11" name="Connecteur droit avec flèche 10">
              <a:extLst>
                <a:ext uri="{FF2B5EF4-FFF2-40B4-BE49-F238E27FC236}">
                  <a16:creationId xmlns:a16="http://schemas.microsoft.com/office/drawing/2014/main" id="{FBA8FDC0-0897-BB57-CE41-4127B9980C56}"/>
                </a:ext>
              </a:extLst>
            </p:cNvPr>
            <p:cNvCxnSpPr/>
            <p:nvPr/>
          </p:nvCxnSpPr>
          <p:spPr>
            <a:xfrm flipV="1">
              <a:off x="2254685" y="5686816"/>
              <a:ext cx="676405" cy="475989"/>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0C40E82-3DBD-CC91-05BF-49AD82E977C5}"/>
                </a:ext>
              </a:extLst>
            </p:cNvPr>
            <p:cNvSpPr txBox="1"/>
            <p:nvPr/>
          </p:nvSpPr>
          <p:spPr>
            <a:xfrm>
              <a:off x="7528143" y="340001"/>
              <a:ext cx="2091847" cy="461665"/>
            </a:xfrm>
            <a:prstGeom prst="rect">
              <a:avLst/>
            </a:prstGeom>
            <a:noFill/>
          </p:spPr>
          <p:txBody>
            <a:bodyPr wrap="square" rtlCol="0">
              <a:spAutoFit/>
            </a:bodyPr>
            <a:lstStyle/>
            <a:p>
              <a:r>
                <a:rPr lang="fr-FR" sz="2400" b="1"/>
                <a:t>Christelle</a:t>
              </a:r>
            </a:p>
          </p:txBody>
        </p:sp>
        <p:cxnSp>
          <p:nvCxnSpPr>
            <p:cNvPr id="13" name="Connecteur droit avec flèche 12">
              <a:extLst>
                <a:ext uri="{FF2B5EF4-FFF2-40B4-BE49-F238E27FC236}">
                  <a16:creationId xmlns:a16="http://schemas.microsoft.com/office/drawing/2014/main" id="{16AA7A53-6081-F6CD-8725-1C51953B5DB0}"/>
                </a:ext>
              </a:extLst>
            </p:cNvPr>
            <p:cNvCxnSpPr/>
            <p:nvPr/>
          </p:nvCxnSpPr>
          <p:spPr>
            <a:xfrm flipH="1">
              <a:off x="7678455" y="901874"/>
              <a:ext cx="613775" cy="613775"/>
            </a:xfrm>
            <a:prstGeom prst="straightConnector1">
              <a:avLst/>
            </a:prstGeom>
            <a:ln w="57150">
              <a:solidFill>
                <a:srgbClr val="66FFFF"/>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B76294AC-DADD-F33A-E878-981341DFFA44}"/>
                </a:ext>
              </a:extLst>
            </p:cNvPr>
            <p:cNvSpPr txBox="1"/>
            <p:nvPr/>
          </p:nvSpPr>
          <p:spPr>
            <a:xfrm>
              <a:off x="263047" y="3933173"/>
              <a:ext cx="876821" cy="369332"/>
            </a:xfrm>
            <a:prstGeom prst="rect">
              <a:avLst/>
            </a:prstGeom>
            <a:noFill/>
          </p:spPr>
          <p:txBody>
            <a:bodyPr wrap="square" rtlCol="0">
              <a:spAutoFit/>
            </a:bodyPr>
            <a:lstStyle/>
            <a:p>
              <a:r>
                <a:rPr lang="fr-FR" b="1">
                  <a:solidFill>
                    <a:srgbClr val="FFFF00"/>
                  </a:solidFill>
                </a:rPr>
                <a:t>6 FS</a:t>
              </a:r>
            </a:p>
          </p:txBody>
        </p:sp>
        <p:sp>
          <p:nvSpPr>
            <p:cNvPr id="16" name="ZoneTexte 15">
              <a:extLst>
                <a:ext uri="{FF2B5EF4-FFF2-40B4-BE49-F238E27FC236}">
                  <a16:creationId xmlns:a16="http://schemas.microsoft.com/office/drawing/2014/main" id="{AD1D40D3-CE0A-86A9-74F6-9046A6B338E4}"/>
                </a:ext>
              </a:extLst>
            </p:cNvPr>
            <p:cNvSpPr txBox="1"/>
            <p:nvPr/>
          </p:nvSpPr>
          <p:spPr>
            <a:xfrm>
              <a:off x="2931090" y="6050071"/>
              <a:ext cx="851770" cy="369332"/>
            </a:xfrm>
            <a:prstGeom prst="rect">
              <a:avLst/>
            </a:prstGeom>
            <a:noFill/>
          </p:spPr>
          <p:txBody>
            <a:bodyPr wrap="square" rtlCol="0">
              <a:spAutoFit/>
            </a:bodyPr>
            <a:lstStyle/>
            <a:p>
              <a:r>
                <a:rPr lang="fr-FR" b="1">
                  <a:solidFill>
                    <a:srgbClr val="92D050"/>
                  </a:solidFill>
                </a:rPr>
                <a:t>15 FS</a:t>
              </a:r>
            </a:p>
          </p:txBody>
        </p:sp>
        <p:sp>
          <p:nvSpPr>
            <p:cNvPr id="17" name="ZoneTexte 16">
              <a:extLst>
                <a:ext uri="{FF2B5EF4-FFF2-40B4-BE49-F238E27FC236}">
                  <a16:creationId xmlns:a16="http://schemas.microsoft.com/office/drawing/2014/main" id="{0C46D2B4-7BB4-82A5-B688-C21EFA31694C}"/>
                </a:ext>
              </a:extLst>
            </p:cNvPr>
            <p:cNvSpPr txBox="1"/>
            <p:nvPr/>
          </p:nvSpPr>
          <p:spPr>
            <a:xfrm>
              <a:off x="8054236" y="1628384"/>
              <a:ext cx="951978" cy="369332"/>
            </a:xfrm>
            <a:prstGeom prst="rect">
              <a:avLst/>
            </a:prstGeom>
            <a:noFill/>
          </p:spPr>
          <p:txBody>
            <a:bodyPr wrap="square" rtlCol="0">
              <a:spAutoFit/>
            </a:bodyPr>
            <a:lstStyle/>
            <a:p>
              <a:r>
                <a:rPr lang="fr-FR" b="1">
                  <a:solidFill>
                    <a:schemeClr val="accent1">
                      <a:lumMod val="40000"/>
                      <a:lumOff val="60000"/>
                    </a:schemeClr>
                  </a:solidFill>
                </a:rPr>
                <a:t>19 FS</a:t>
              </a:r>
            </a:p>
          </p:txBody>
        </p:sp>
      </p:grpSp>
    </p:spTree>
    <p:extLst>
      <p:ext uri="{BB962C8B-B14F-4D97-AF65-F5344CB8AC3E}">
        <p14:creationId xmlns:p14="http://schemas.microsoft.com/office/powerpoint/2010/main" val="25093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06C82-8D4B-6D43-B0B2-DC8BAC949D2D}"/>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AEE01AAD-4838-D004-6A65-BFDBE1A9B0DA}"/>
              </a:ext>
            </a:extLst>
          </p:cNvPr>
          <p:cNvSpPr txBox="1">
            <a:spLocks/>
          </p:cNvSpPr>
          <p:nvPr/>
        </p:nvSpPr>
        <p:spPr>
          <a:xfrm>
            <a:off x="2226750" y="490452"/>
            <a:ext cx="8517444" cy="180000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pPr marL="914400" indent="-914400">
              <a:buAutoNum type="arabicPeriod"/>
            </a:pPr>
            <a:r>
              <a:rPr lang="fr-FR" b="1">
                <a:solidFill>
                  <a:srgbClr val="000091"/>
                </a:solidFill>
              </a:rPr>
              <a:t>Bilan Journée France services 2025 en Occitanie</a:t>
            </a:r>
            <a:endParaRPr lang="fr-FR">
              <a:solidFill>
                <a:srgbClr val="000091"/>
              </a:solidFill>
            </a:endParaRPr>
          </a:p>
        </p:txBody>
      </p:sp>
      <p:sp>
        <p:nvSpPr>
          <p:cNvPr id="11" name="Sous-titre 8">
            <a:extLst>
              <a:ext uri="{FF2B5EF4-FFF2-40B4-BE49-F238E27FC236}">
                <a16:creationId xmlns:a16="http://schemas.microsoft.com/office/drawing/2014/main" id="{4ED6647D-27B6-48DD-D8F3-BBCD2CD8343C}"/>
              </a:ext>
            </a:extLst>
          </p:cNvPr>
          <p:cNvSpPr>
            <a:spLocks noGrp="1"/>
          </p:cNvSpPr>
          <p:nvPr>
            <p:ph type="subTitle" idx="1"/>
          </p:nvPr>
        </p:nvSpPr>
        <p:spPr>
          <a:xfrm>
            <a:off x="6930095" y="3628558"/>
            <a:ext cx="4500000" cy="1080000"/>
          </a:xfrm>
        </p:spPr>
        <p:txBody>
          <a:bodyPr vert="horz" wrap="square" lIns="91440" tIns="45720" rIns="91440" bIns="45720" rtlCol="0" anchor="t">
            <a:noAutofit/>
          </a:bodyPr>
          <a:lstStyle/>
          <a:p>
            <a:pPr>
              <a:spcAft>
                <a:spcPts val="600"/>
              </a:spcAft>
            </a:pPr>
            <a:r>
              <a:rPr lang="fr-FR" b="1">
                <a:solidFill>
                  <a:srgbClr val="000091"/>
                </a:solidFill>
                <a:latin typeface="Montserrat Medium"/>
              </a:rPr>
              <a:t>Retour sur nos territoires</a:t>
            </a:r>
          </a:p>
          <a:p>
            <a:endParaRPr lang="fr-FR"/>
          </a:p>
        </p:txBody>
      </p:sp>
      <p:pic>
        <p:nvPicPr>
          <p:cNvPr id="12" name="Picture 2">
            <a:extLst>
              <a:ext uri="{FF2B5EF4-FFF2-40B4-BE49-F238E27FC236}">
                <a16:creationId xmlns:a16="http://schemas.microsoft.com/office/drawing/2014/main" id="{A44BDC0A-3FA0-AA27-9A74-1B927B8D7F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658" y="2350612"/>
            <a:ext cx="6366143" cy="3580956"/>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Une image contenant texte, Police, logo, graphisme&#10;&#10;Le contenu généré par l’IA peut être incorrect.">
            <a:extLst>
              <a:ext uri="{FF2B5EF4-FFF2-40B4-BE49-F238E27FC236}">
                <a16:creationId xmlns:a16="http://schemas.microsoft.com/office/drawing/2014/main" id="{B2180F9A-2413-A36F-BFA9-C2E5ACC964A4}"/>
              </a:ext>
            </a:extLst>
          </p:cNvPr>
          <p:cNvPicPr>
            <a:picLocks noChangeAspect="1"/>
          </p:cNvPicPr>
          <p:nvPr/>
        </p:nvPicPr>
        <p:blipFill>
          <a:blip r:embed="rId4"/>
          <a:stretch>
            <a:fillRect/>
          </a:stretch>
        </p:blipFill>
        <p:spPr>
          <a:xfrm>
            <a:off x="138363" y="291564"/>
            <a:ext cx="1905000" cy="1905000"/>
          </a:xfrm>
          <a:prstGeom prst="rect">
            <a:avLst/>
          </a:prstGeom>
        </p:spPr>
      </p:pic>
      <p:sp>
        <p:nvSpPr>
          <p:cNvPr id="2" name="Espace réservé du pied de page 1">
            <a:extLst>
              <a:ext uri="{FF2B5EF4-FFF2-40B4-BE49-F238E27FC236}">
                <a16:creationId xmlns:a16="http://schemas.microsoft.com/office/drawing/2014/main" id="{BB5399DD-F048-CE09-AB42-90677C6449D0}"/>
              </a:ext>
            </a:extLst>
          </p:cNvPr>
          <p:cNvSpPr>
            <a:spLocks noGrp="1"/>
          </p:cNvSpPr>
          <p:nvPr>
            <p:ph type="ftr" sz="quarter" idx="11"/>
          </p:nvPr>
        </p:nvSpPr>
        <p:spPr/>
        <p:txBody>
          <a:bodyPr/>
          <a:lstStyle/>
          <a:p>
            <a:r>
              <a:rPr lang="fr-FR"/>
              <a:t>AUDIO du 25/11/2025</a:t>
            </a:r>
          </a:p>
        </p:txBody>
      </p:sp>
      <p:sp>
        <p:nvSpPr>
          <p:cNvPr id="3" name="Espace réservé du numéro de diapositive 2">
            <a:extLst>
              <a:ext uri="{FF2B5EF4-FFF2-40B4-BE49-F238E27FC236}">
                <a16:creationId xmlns:a16="http://schemas.microsoft.com/office/drawing/2014/main" id="{26955BDF-816D-F1A8-CC72-1FF7C1F7181E}"/>
              </a:ext>
            </a:extLst>
          </p:cNvPr>
          <p:cNvSpPr>
            <a:spLocks noGrp="1"/>
          </p:cNvSpPr>
          <p:nvPr>
            <p:ph type="sldNum" sz="quarter" idx="12"/>
          </p:nvPr>
        </p:nvSpPr>
        <p:spPr/>
        <p:txBody>
          <a:bodyPr/>
          <a:lstStyle/>
          <a:p>
            <a:fld id="{D95CF018-3058-4F85-B70C-105277F9FE2A}" type="slidenum">
              <a:rPr lang="fr-FR" smtClean="0"/>
              <a:pPr/>
              <a:t>3</a:t>
            </a:fld>
            <a:endParaRPr lang="fr-FR"/>
          </a:p>
        </p:txBody>
      </p:sp>
    </p:spTree>
    <p:extLst>
      <p:ext uri="{BB962C8B-B14F-4D97-AF65-F5344CB8AC3E}">
        <p14:creationId xmlns:p14="http://schemas.microsoft.com/office/powerpoint/2010/main" val="3359585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FA19-C849-6210-2610-E3A0183FB9A5}"/>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D40F2019-CA32-0A10-2D05-F1D7DF70B096}"/>
              </a:ext>
            </a:extLst>
          </p:cNvPr>
          <p:cNvSpPr txBox="1">
            <a:spLocks/>
          </p:cNvSpPr>
          <p:nvPr/>
        </p:nvSpPr>
        <p:spPr>
          <a:xfrm>
            <a:off x="2297089" y="889035"/>
            <a:ext cx="9172262" cy="701381"/>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500" b="0" kern="1200" cap="none" baseline="0">
                <a:solidFill>
                  <a:schemeClr val="tx1"/>
                </a:solidFill>
                <a:latin typeface="+mj-lt"/>
                <a:ea typeface="+mj-ea"/>
                <a:cs typeface="+mj-cs"/>
              </a:defRPr>
            </a:lvl1pPr>
          </a:lstStyle>
          <a:p>
            <a:r>
              <a:rPr lang="fr-FR" dirty="0">
                <a:solidFill>
                  <a:srgbClr val="000091"/>
                </a:solidFill>
              </a:rPr>
              <a:t>5. </a:t>
            </a:r>
            <a:r>
              <a:rPr lang="fr-FR" sz="3600" b="1" dirty="0">
                <a:solidFill>
                  <a:srgbClr val="000091"/>
                </a:solidFill>
                <a:ea typeface="+mj-lt"/>
                <a:cs typeface="+mj-lt"/>
              </a:rPr>
              <a:t>Zoom sur l'activité : tableau de suivi</a:t>
            </a:r>
          </a:p>
        </p:txBody>
      </p:sp>
      <p:pic>
        <p:nvPicPr>
          <p:cNvPr id="14" name="Image 13" descr="Une image contenant texte, Police, logo, graphisme&#10;&#10;Le contenu généré par l’IA peut être incorrect.">
            <a:extLst>
              <a:ext uri="{FF2B5EF4-FFF2-40B4-BE49-F238E27FC236}">
                <a16:creationId xmlns:a16="http://schemas.microsoft.com/office/drawing/2014/main" id="{DFBA80F3-5BC2-9222-A76D-5D7F6E912BA4}"/>
              </a:ext>
            </a:extLst>
          </p:cNvPr>
          <p:cNvPicPr>
            <a:picLocks noChangeAspect="1"/>
          </p:cNvPicPr>
          <p:nvPr/>
        </p:nvPicPr>
        <p:blipFill>
          <a:blip r:embed="rId3"/>
          <a:stretch>
            <a:fillRect/>
          </a:stretch>
        </p:blipFill>
        <p:spPr>
          <a:xfrm>
            <a:off x="138363" y="291564"/>
            <a:ext cx="1905000" cy="1905000"/>
          </a:xfrm>
          <a:prstGeom prst="rect">
            <a:avLst/>
          </a:prstGeom>
        </p:spPr>
      </p:pic>
      <p:sp>
        <p:nvSpPr>
          <p:cNvPr id="2" name="Espace réservé du pied de page 1">
            <a:extLst>
              <a:ext uri="{FF2B5EF4-FFF2-40B4-BE49-F238E27FC236}">
                <a16:creationId xmlns:a16="http://schemas.microsoft.com/office/drawing/2014/main" id="{4C865A23-7E48-4E82-448C-1FE066B2084E}"/>
              </a:ext>
            </a:extLst>
          </p:cNvPr>
          <p:cNvSpPr>
            <a:spLocks noGrp="1"/>
          </p:cNvSpPr>
          <p:nvPr>
            <p:ph type="ftr" sz="quarter" idx="11"/>
          </p:nvPr>
        </p:nvSpPr>
        <p:spPr/>
        <p:txBody>
          <a:bodyPr/>
          <a:lstStyle/>
          <a:p>
            <a:r>
              <a:rPr lang="fr-FR"/>
              <a:t>AUDIO du 25/11/2025</a:t>
            </a:r>
          </a:p>
        </p:txBody>
      </p:sp>
      <p:sp>
        <p:nvSpPr>
          <p:cNvPr id="7" name="Espace réservé du numéro de diapositive 6">
            <a:extLst>
              <a:ext uri="{FF2B5EF4-FFF2-40B4-BE49-F238E27FC236}">
                <a16:creationId xmlns:a16="http://schemas.microsoft.com/office/drawing/2014/main" id="{4DDBF124-1459-FF57-1483-07E5D689E703}"/>
              </a:ext>
            </a:extLst>
          </p:cNvPr>
          <p:cNvSpPr>
            <a:spLocks noGrp="1"/>
          </p:cNvSpPr>
          <p:nvPr>
            <p:ph type="sldNum" sz="quarter" idx="12"/>
          </p:nvPr>
        </p:nvSpPr>
        <p:spPr/>
        <p:txBody>
          <a:bodyPr/>
          <a:lstStyle/>
          <a:p>
            <a:fld id="{D95CF018-3058-4F85-B70C-105277F9FE2A}" type="slidenum">
              <a:rPr lang="fr-FR" smtClean="0"/>
              <a:pPr/>
              <a:t>30</a:t>
            </a:fld>
            <a:endParaRPr lang="fr-FR"/>
          </a:p>
        </p:txBody>
      </p:sp>
      <p:sp>
        <p:nvSpPr>
          <p:cNvPr id="3" name="ZoneTexte 2">
            <a:extLst>
              <a:ext uri="{FF2B5EF4-FFF2-40B4-BE49-F238E27FC236}">
                <a16:creationId xmlns:a16="http://schemas.microsoft.com/office/drawing/2014/main" id="{051741F8-F2CB-B7AA-1245-6041BA32E5E2}"/>
              </a:ext>
            </a:extLst>
          </p:cNvPr>
          <p:cNvSpPr txBox="1"/>
          <p:nvPr/>
        </p:nvSpPr>
        <p:spPr>
          <a:xfrm>
            <a:off x="3048000" y="3429000"/>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NOUVEAU SUIVI FS A PARTIR DE SEPT 2025.xlsx</a:t>
            </a:r>
            <a:endParaRPr lang="en-US"/>
          </a:p>
          <a:p>
            <a:pPr algn="ctr"/>
            <a:endParaRPr lang="fr-FR"/>
          </a:p>
        </p:txBody>
      </p:sp>
    </p:spTree>
    <p:extLst>
      <p:ext uri="{BB962C8B-B14F-4D97-AF65-F5344CB8AC3E}">
        <p14:creationId xmlns:p14="http://schemas.microsoft.com/office/powerpoint/2010/main" val="3701209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E78A8BD2-C753-4F89-8B33-E854B589AC3D}"/>
              </a:ext>
            </a:extLst>
          </p:cNvPr>
          <p:cNvSpPr>
            <a:spLocks noGrp="1"/>
          </p:cNvSpPr>
          <p:nvPr>
            <p:ph idx="1"/>
          </p:nvPr>
        </p:nvSpPr>
        <p:spPr>
          <a:xfrm>
            <a:off x="3660589" y="2548161"/>
            <a:ext cx="4859595" cy="424732"/>
          </a:xfrm>
        </p:spPr>
        <p:txBody>
          <a:bodyPr vert="horz" wrap="square" lIns="91440" tIns="45720" rIns="91440" bIns="45720" rtlCol="0" anchor="t">
            <a:spAutoFit/>
          </a:bodyPr>
          <a:lstStyle/>
          <a:p>
            <a:r>
              <a:rPr lang="fr-FR" sz="2400"/>
              <a:t>MERCI DE VOTRE attention</a:t>
            </a:r>
          </a:p>
        </p:txBody>
      </p:sp>
      <p:pic>
        <p:nvPicPr>
          <p:cNvPr id="3" name="Image 2">
            <a:extLst>
              <a:ext uri="{FF2B5EF4-FFF2-40B4-BE49-F238E27FC236}">
                <a16:creationId xmlns:a16="http://schemas.microsoft.com/office/drawing/2014/main" id="{8E8C74C2-6F34-77D6-24A4-305620AB77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7403" y="1654861"/>
            <a:ext cx="8002641" cy="3553226"/>
          </a:xfrm>
          <a:prstGeom prst="rect">
            <a:avLst/>
          </a:prstGeom>
        </p:spPr>
      </p:pic>
      <p:pic>
        <p:nvPicPr>
          <p:cNvPr id="5" name="Espace réservé pour une image  1">
            <a:extLst>
              <a:ext uri="{FF2B5EF4-FFF2-40B4-BE49-F238E27FC236}">
                <a16:creationId xmlns:a16="http://schemas.microsoft.com/office/drawing/2014/main" id="{DF3366F6-8241-DE18-CAB6-A436BD8D9C7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103388" y="6255343"/>
            <a:ext cx="679450" cy="427037"/>
          </a:xfrm>
          <a:prstGeom prst="rect">
            <a:avLst/>
          </a:prstGeom>
        </p:spPr>
      </p:pic>
    </p:spTree>
    <p:extLst>
      <p:ext uri="{BB962C8B-B14F-4D97-AF65-F5344CB8AC3E}">
        <p14:creationId xmlns:p14="http://schemas.microsoft.com/office/powerpoint/2010/main" val="149522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8F855-0964-AC02-3224-22FBB709440F}"/>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C4C8FF93-EA0A-E5FA-E5EC-E298EFCA21AF}"/>
              </a:ext>
            </a:extLst>
          </p:cNvPr>
          <p:cNvSpPr>
            <a:spLocks noGrp="1"/>
          </p:cNvSpPr>
          <p:nvPr>
            <p:ph type="title"/>
          </p:nvPr>
        </p:nvSpPr>
        <p:spPr>
          <a:xfrm>
            <a:off x="838200" y="557918"/>
            <a:ext cx="10151503" cy="590931"/>
          </a:xfrm>
        </p:spPr>
        <p:txBody>
          <a:bodyPr/>
          <a:lstStyle/>
          <a:p>
            <a:r>
              <a:rPr lang="fr-FR" sz="3600" b="1">
                <a:solidFill>
                  <a:srgbClr val="000091"/>
                </a:solidFill>
              </a:rPr>
              <a:t>Les partenaires présents </a:t>
            </a:r>
          </a:p>
        </p:txBody>
      </p:sp>
      <p:sp>
        <p:nvSpPr>
          <p:cNvPr id="6" name="ZoneTexte 5">
            <a:extLst>
              <a:ext uri="{FF2B5EF4-FFF2-40B4-BE49-F238E27FC236}">
                <a16:creationId xmlns:a16="http://schemas.microsoft.com/office/drawing/2014/main" id="{9C40CF46-6540-2A0F-C476-75DF3F05FF00}"/>
              </a:ext>
            </a:extLst>
          </p:cNvPr>
          <p:cNvSpPr txBox="1"/>
          <p:nvPr/>
        </p:nvSpPr>
        <p:spPr>
          <a:xfrm>
            <a:off x="947757" y="2262248"/>
            <a:ext cx="3789947" cy="2585323"/>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fr-FR">
                <a:solidFill>
                  <a:srgbClr val="000091"/>
                </a:solidFill>
              </a:rPr>
              <a:t>Webinaire CARSAT</a:t>
            </a:r>
          </a:p>
          <a:p>
            <a:pPr marL="285750" indent="-285750" algn="l">
              <a:buFont typeface="Arial" panose="020B0604020202020204" pitchFamily="34" charset="0"/>
              <a:buChar char="•"/>
            </a:pPr>
            <a:r>
              <a:rPr lang="fr-FR">
                <a:solidFill>
                  <a:srgbClr val="000091"/>
                </a:solidFill>
              </a:rPr>
              <a:t>Présence de la CARSAT</a:t>
            </a:r>
          </a:p>
          <a:p>
            <a:pPr marL="285750" indent="-285750" algn="l">
              <a:buFont typeface="Arial" panose="020B0604020202020204" pitchFamily="34" charset="0"/>
              <a:buChar char="•"/>
            </a:pPr>
            <a:r>
              <a:rPr lang="fr-FR">
                <a:solidFill>
                  <a:srgbClr val="000091"/>
                </a:solidFill>
              </a:rPr>
              <a:t>Présence de la DGFIP</a:t>
            </a:r>
          </a:p>
          <a:p>
            <a:pPr marL="285750" indent="-285750" algn="l">
              <a:buFont typeface="Arial" panose="020B0604020202020204" pitchFamily="34" charset="0"/>
              <a:buChar char="•"/>
            </a:pPr>
            <a:r>
              <a:rPr lang="fr-FR">
                <a:solidFill>
                  <a:srgbClr val="000091"/>
                </a:solidFill>
              </a:rPr>
              <a:t>Présence du point Justice</a:t>
            </a:r>
          </a:p>
          <a:p>
            <a:pPr marL="285750" indent="-285750" algn="l">
              <a:buFont typeface="Arial" panose="020B0604020202020204" pitchFamily="34" charset="0"/>
              <a:buChar char="•"/>
            </a:pPr>
            <a:r>
              <a:rPr lang="fr-FR">
                <a:solidFill>
                  <a:srgbClr val="000091"/>
                </a:solidFill>
              </a:rPr>
              <a:t>Présence de la CAF</a:t>
            </a:r>
          </a:p>
          <a:p>
            <a:pPr marL="285750" indent="-285750" algn="l">
              <a:buFont typeface="Arial" panose="020B0604020202020204" pitchFamily="34" charset="0"/>
              <a:buChar char="•"/>
            </a:pPr>
            <a:r>
              <a:rPr lang="fr-FR">
                <a:solidFill>
                  <a:srgbClr val="000091"/>
                </a:solidFill>
              </a:rPr>
              <a:t>Présence de la CPAM</a:t>
            </a:r>
          </a:p>
          <a:p>
            <a:pPr marL="285750" indent="-285750" algn="l">
              <a:buFont typeface="Arial" panose="020B0604020202020204" pitchFamily="34" charset="0"/>
              <a:buChar char="•"/>
            </a:pPr>
            <a:r>
              <a:rPr lang="fr-FR">
                <a:solidFill>
                  <a:srgbClr val="000091"/>
                </a:solidFill>
              </a:rPr>
              <a:t>Présence France Travail</a:t>
            </a:r>
          </a:p>
          <a:p>
            <a:pPr marL="285750" indent="-285750" algn="l">
              <a:buFont typeface="Arial" panose="020B0604020202020204" pitchFamily="34" charset="0"/>
              <a:buChar char="•"/>
            </a:pPr>
            <a:r>
              <a:rPr lang="fr-FR">
                <a:solidFill>
                  <a:srgbClr val="000091"/>
                </a:solidFill>
              </a:rPr>
              <a:t>Présence France </a:t>
            </a:r>
            <a:r>
              <a:rPr lang="fr-FR" err="1">
                <a:solidFill>
                  <a:srgbClr val="000091"/>
                </a:solidFill>
              </a:rPr>
              <a:t>Rénov</a:t>
            </a:r>
            <a:endParaRPr lang="fr-FR">
              <a:solidFill>
                <a:srgbClr val="000091"/>
              </a:solidFill>
            </a:endParaRPr>
          </a:p>
          <a:p>
            <a:pPr algn="l"/>
            <a:endParaRPr lang="fr-FR">
              <a:solidFill>
                <a:schemeClr val="accent5"/>
              </a:solidFill>
            </a:endParaRPr>
          </a:p>
        </p:txBody>
      </p:sp>
      <p:sp>
        <p:nvSpPr>
          <p:cNvPr id="7" name="ZoneTexte 6">
            <a:extLst>
              <a:ext uri="{FF2B5EF4-FFF2-40B4-BE49-F238E27FC236}">
                <a16:creationId xmlns:a16="http://schemas.microsoft.com/office/drawing/2014/main" id="{D6D70332-07FE-A098-41AA-5264BC5CC226}"/>
              </a:ext>
            </a:extLst>
          </p:cNvPr>
          <p:cNvSpPr txBox="1"/>
          <p:nvPr/>
        </p:nvSpPr>
        <p:spPr>
          <a:xfrm>
            <a:off x="6485021" y="2185800"/>
            <a:ext cx="5341754"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a:solidFill>
                  <a:srgbClr val="000091"/>
                </a:solidFill>
              </a:rPr>
              <a:t>Présence des anciens combattants et victimes de guerres</a:t>
            </a:r>
          </a:p>
          <a:p>
            <a:pPr marL="285750" indent="-285750" algn="l">
              <a:buFont typeface="Arial" panose="020B0604020202020204" pitchFamily="34" charset="0"/>
              <a:buChar char="•"/>
            </a:pPr>
            <a:r>
              <a:rPr lang="fr-FR">
                <a:solidFill>
                  <a:srgbClr val="000091"/>
                </a:solidFill>
              </a:rPr>
              <a:t>Présence association APV 65 (handicap)</a:t>
            </a:r>
          </a:p>
          <a:p>
            <a:pPr marL="285750" indent="-285750" algn="l">
              <a:buFont typeface="Arial" panose="020B0604020202020204" pitchFamily="34" charset="0"/>
              <a:buChar char="•"/>
            </a:pPr>
            <a:r>
              <a:rPr lang="fr-FR">
                <a:solidFill>
                  <a:srgbClr val="000091"/>
                </a:solidFill>
              </a:rPr>
              <a:t>Présence du ministère du travail</a:t>
            </a:r>
          </a:p>
          <a:p>
            <a:pPr marL="285750" indent="-285750" algn="l">
              <a:buFont typeface="Arial" panose="020B0604020202020204" pitchFamily="34" charset="0"/>
              <a:buChar char="•"/>
            </a:pPr>
            <a:r>
              <a:rPr lang="fr-FR">
                <a:solidFill>
                  <a:schemeClr val="accent5"/>
                </a:solidFill>
              </a:rPr>
              <a:t>…</a:t>
            </a:r>
          </a:p>
          <a:p>
            <a:pPr algn="l"/>
            <a:endParaRPr lang="fr-FR">
              <a:solidFill>
                <a:schemeClr val="accent5"/>
              </a:solidFill>
            </a:endParaRPr>
          </a:p>
        </p:txBody>
      </p:sp>
      <p:pic>
        <p:nvPicPr>
          <p:cNvPr id="8" name="Image 7" descr="Une image contenant texte, Police, logo, graphisme&#10;&#10;Le contenu généré par l’IA peut être incorrect.">
            <a:extLst>
              <a:ext uri="{FF2B5EF4-FFF2-40B4-BE49-F238E27FC236}">
                <a16:creationId xmlns:a16="http://schemas.microsoft.com/office/drawing/2014/main" id="{337CBC9F-5CB2-5486-DC0B-EEB7D7F71009}"/>
              </a:ext>
            </a:extLst>
          </p:cNvPr>
          <p:cNvPicPr>
            <a:picLocks noChangeAspect="1"/>
          </p:cNvPicPr>
          <p:nvPr/>
        </p:nvPicPr>
        <p:blipFill>
          <a:blip r:embed="rId3"/>
          <a:stretch>
            <a:fillRect/>
          </a:stretch>
        </p:blipFill>
        <p:spPr>
          <a:xfrm>
            <a:off x="10009146" y="144463"/>
            <a:ext cx="1905000" cy="1905000"/>
          </a:xfrm>
          <a:prstGeom prst="rect">
            <a:avLst/>
          </a:prstGeom>
        </p:spPr>
      </p:pic>
      <p:pic>
        <p:nvPicPr>
          <p:cNvPr id="10" name="Image 9" descr="Une image contenant habits, intérieur, personne, meubles&#10;&#10;Le contenu généré par l’IA peut être incorrect.">
            <a:extLst>
              <a:ext uri="{FF2B5EF4-FFF2-40B4-BE49-F238E27FC236}">
                <a16:creationId xmlns:a16="http://schemas.microsoft.com/office/drawing/2014/main" id="{25985922-DE1A-3214-01D2-568DDCEB9A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6177" y="3774247"/>
            <a:ext cx="3148607" cy="2312469"/>
          </a:xfrm>
          <a:prstGeom prst="rect">
            <a:avLst/>
          </a:prstGeom>
        </p:spPr>
      </p:pic>
      <p:sp>
        <p:nvSpPr>
          <p:cNvPr id="9" name="Espace réservé du pied de page 8">
            <a:extLst>
              <a:ext uri="{FF2B5EF4-FFF2-40B4-BE49-F238E27FC236}">
                <a16:creationId xmlns:a16="http://schemas.microsoft.com/office/drawing/2014/main" id="{E0370FBE-54E1-1EF8-E115-72A52A5607AC}"/>
              </a:ext>
            </a:extLst>
          </p:cNvPr>
          <p:cNvSpPr>
            <a:spLocks noGrp="1"/>
          </p:cNvSpPr>
          <p:nvPr>
            <p:ph type="ftr" sz="quarter" idx="11"/>
          </p:nvPr>
        </p:nvSpPr>
        <p:spPr/>
        <p:txBody>
          <a:bodyPr/>
          <a:lstStyle/>
          <a:p>
            <a:r>
              <a:rPr lang="fr-FR"/>
              <a:t>AUDIO du 25/11/2025</a:t>
            </a:r>
          </a:p>
        </p:txBody>
      </p:sp>
      <p:sp>
        <p:nvSpPr>
          <p:cNvPr id="11" name="Espace réservé du numéro de diapositive 10">
            <a:extLst>
              <a:ext uri="{FF2B5EF4-FFF2-40B4-BE49-F238E27FC236}">
                <a16:creationId xmlns:a16="http://schemas.microsoft.com/office/drawing/2014/main" id="{9AE73234-7C1A-56BB-BD77-A804146E00C2}"/>
              </a:ext>
            </a:extLst>
          </p:cNvPr>
          <p:cNvSpPr>
            <a:spLocks noGrp="1"/>
          </p:cNvSpPr>
          <p:nvPr>
            <p:ph type="sldNum" sz="quarter" idx="12"/>
          </p:nvPr>
        </p:nvSpPr>
        <p:spPr/>
        <p:txBody>
          <a:bodyPr/>
          <a:lstStyle/>
          <a:p>
            <a:fld id="{D95CF018-3058-4F85-B70C-105277F9FE2A}" type="slidenum">
              <a:rPr lang="fr-FR" smtClean="0"/>
              <a:pPr/>
              <a:t>4</a:t>
            </a:fld>
            <a:endParaRPr lang="fr-FR"/>
          </a:p>
        </p:txBody>
      </p:sp>
    </p:spTree>
    <p:extLst>
      <p:ext uri="{BB962C8B-B14F-4D97-AF65-F5344CB8AC3E}">
        <p14:creationId xmlns:p14="http://schemas.microsoft.com/office/powerpoint/2010/main" val="137637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5F94-EFFC-FBCB-C350-02D45371AD0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BDFC11FE-9B23-63B1-D8BF-53A65D061973}"/>
              </a:ext>
            </a:extLst>
          </p:cNvPr>
          <p:cNvSpPr>
            <a:spLocks noGrp="1"/>
          </p:cNvSpPr>
          <p:nvPr>
            <p:ph type="title"/>
          </p:nvPr>
        </p:nvSpPr>
        <p:spPr>
          <a:xfrm>
            <a:off x="282678" y="589647"/>
            <a:ext cx="11452122" cy="590931"/>
          </a:xfrm>
        </p:spPr>
        <p:txBody>
          <a:bodyPr/>
          <a:lstStyle/>
          <a:p>
            <a:r>
              <a:rPr lang="fr-FR" sz="3600" b="1">
                <a:solidFill>
                  <a:srgbClr val="000091"/>
                </a:solidFill>
              </a:rPr>
              <a:t>Nos animations dans l’espace FS</a:t>
            </a:r>
          </a:p>
        </p:txBody>
      </p:sp>
      <p:sp>
        <p:nvSpPr>
          <p:cNvPr id="2" name="Espace réservé du texte 1">
            <a:extLst>
              <a:ext uri="{FF2B5EF4-FFF2-40B4-BE49-F238E27FC236}">
                <a16:creationId xmlns:a16="http://schemas.microsoft.com/office/drawing/2014/main" id="{A6DE1896-550C-7CE3-C2DE-81D2B05E06F9}"/>
              </a:ext>
            </a:extLst>
          </p:cNvPr>
          <p:cNvSpPr>
            <a:spLocks noGrp="1"/>
          </p:cNvSpPr>
          <p:nvPr>
            <p:ph idx="1"/>
          </p:nvPr>
        </p:nvSpPr>
        <p:spPr>
          <a:xfrm>
            <a:off x="957073" y="1204752"/>
            <a:ext cx="11160000" cy="480131"/>
          </a:xfrm>
        </p:spPr>
        <p:txBody>
          <a:bodyPr/>
          <a:lstStyle/>
          <a:p>
            <a:r>
              <a:rPr lang="fr-FR" sz="2800" b="1"/>
              <a:t>Ateliers organisés par nos conseillers FS</a:t>
            </a:r>
          </a:p>
        </p:txBody>
      </p:sp>
      <p:sp>
        <p:nvSpPr>
          <p:cNvPr id="6" name="ZoneTexte 5">
            <a:extLst>
              <a:ext uri="{FF2B5EF4-FFF2-40B4-BE49-F238E27FC236}">
                <a16:creationId xmlns:a16="http://schemas.microsoft.com/office/drawing/2014/main" id="{11E4E5E9-C65F-9EB8-6518-40A23F8F9C5A}"/>
              </a:ext>
            </a:extLst>
          </p:cNvPr>
          <p:cNvSpPr txBox="1"/>
          <p:nvPr/>
        </p:nvSpPr>
        <p:spPr>
          <a:xfrm>
            <a:off x="521426" y="1709057"/>
            <a:ext cx="9451899" cy="4154984"/>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fr-FR" sz="2400" dirty="0">
                <a:solidFill>
                  <a:srgbClr val="000091"/>
                </a:solidFill>
              </a:rPr>
              <a:t>Accueil Café – visite de la FS</a:t>
            </a:r>
          </a:p>
          <a:p>
            <a:pPr marL="285750" indent="-285750">
              <a:buFont typeface="Arial" panose="020B0604020202020204" pitchFamily="34" charset="0"/>
              <a:buChar char="•"/>
            </a:pPr>
            <a:r>
              <a:rPr lang="fr-FR" sz="2400" dirty="0">
                <a:solidFill>
                  <a:srgbClr val="000091"/>
                </a:solidFill>
              </a:rPr>
              <a:t>Jeu ou questionnaire ludique pour présenter les missions de la FS</a:t>
            </a:r>
          </a:p>
          <a:p>
            <a:pPr marL="285750" indent="-285750">
              <a:buFont typeface="Arial" panose="020B0604020202020204" pitchFamily="34" charset="0"/>
              <a:buChar char="•"/>
            </a:pPr>
            <a:r>
              <a:rPr lang="fr-FR" sz="2400" dirty="0">
                <a:solidFill>
                  <a:srgbClr val="000091"/>
                </a:solidFill>
              </a:rPr>
              <a:t>Atelier Identité Numérique La Poste </a:t>
            </a:r>
          </a:p>
          <a:p>
            <a:pPr marL="285750" indent="-285750">
              <a:buFont typeface="Arial" panose="020B0604020202020204" pitchFamily="34" charset="0"/>
              <a:buChar char="•"/>
            </a:pPr>
            <a:r>
              <a:rPr lang="fr-FR" sz="2400" dirty="0">
                <a:solidFill>
                  <a:srgbClr val="000091"/>
                </a:solidFill>
              </a:rPr>
              <a:t>Atelier </a:t>
            </a:r>
            <a:r>
              <a:rPr lang="fr-FR" sz="2400" dirty="0" err="1">
                <a:solidFill>
                  <a:srgbClr val="000091"/>
                </a:solidFill>
              </a:rPr>
              <a:t>Digiposte</a:t>
            </a:r>
            <a:r>
              <a:rPr lang="fr-FR" sz="2400" dirty="0">
                <a:solidFill>
                  <a:srgbClr val="000091"/>
                </a:solidFill>
              </a:rPr>
              <a:t> Atelier le compte laposte.fr Atelier utilisation d’un smartphone </a:t>
            </a:r>
          </a:p>
          <a:p>
            <a:pPr marL="285750" indent="-285750" algn="l">
              <a:buFont typeface="Arial" panose="020B0604020202020204" pitchFamily="34" charset="0"/>
              <a:buChar char="•"/>
            </a:pPr>
            <a:r>
              <a:rPr lang="fr-FR" sz="2400" dirty="0">
                <a:solidFill>
                  <a:srgbClr val="000091"/>
                </a:solidFill>
              </a:rPr>
              <a:t>Atelier prévention Octobre rose </a:t>
            </a:r>
          </a:p>
          <a:p>
            <a:pPr marL="285750" indent="-285750">
              <a:buFont typeface="Arial" panose="020B0604020202020204" pitchFamily="34" charset="0"/>
              <a:buChar char="•"/>
            </a:pPr>
            <a:r>
              <a:rPr lang="fr-FR" sz="2400" dirty="0">
                <a:solidFill>
                  <a:srgbClr val="000091"/>
                </a:solidFill>
              </a:rPr>
              <a:t>Atelier créatif Octobre Rose </a:t>
            </a:r>
          </a:p>
          <a:p>
            <a:pPr marL="285750" indent="-285750" algn="l">
              <a:buFont typeface="Arial" panose="020B0604020202020204" pitchFamily="34" charset="0"/>
              <a:buChar char="•"/>
            </a:pPr>
            <a:r>
              <a:rPr lang="fr-FR" sz="2400" dirty="0">
                <a:solidFill>
                  <a:srgbClr val="000091"/>
                </a:solidFill>
              </a:rPr>
              <a:t>Atelier France Titre </a:t>
            </a:r>
          </a:p>
          <a:p>
            <a:pPr marL="285750" indent="-285750" algn="l">
              <a:buFont typeface="Arial" panose="020B0604020202020204" pitchFamily="34" charset="0"/>
              <a:buChar char="•"/>
            </a:pPr>
            <a:r>
              <a:rPr lang="fr-FR" sz="2400" dirty="0">
                <a:solidFill>
                  <a:srgbClr val="000091"/>
                </a:solidFill>
              </a:rPr>
              <a:t>Atelier Cheque Energie </a:t>
            </a:r>
          </a:p>
          <a:p>
            <a:pPr marL="285750" indent="-285750" algn="l">
              <a:buFont typeface="Arial" panose="020B0604020202020204" pitchFamily="34" charset="0"/>
              <a:buChar char="•"/>
            </a:pPr>
            <a:r>
              <a:rPr lang="fr-FR" sz="2400" dirty="0">
                <a:solidFill>
                  <a:srgbClr val="000091"/>
                </a:solidFill>
              </a:rPr>
              <a:t>Atelier France </a:t>
            </a:r>
            <a:r>
              <a:rPr lang="fr-FR" sz="2400" dirty="0" err="1">
                <a:solidFill>
                  <a:srgbClr val="000091"/>
                </a:solidFill>
              </a:rPr>
              <a:t>Rénov</a:t>
            </a:r>
            <a:r>
              <a:rPr lang="fr-FR" sz="2400" dirty="0">
                <a:solidFill>
                  <a:srgbClr val="000091"/>
                </a:solidFill>
              </a:rPr>
              <a:t> </a:t>
            </a:r>
          </a:p>
          <a:p>
            <a:pPr marL="285750" indent="-285750" algn="l">
              <a:buFont typeface="Arial" panose="020B0604020202020204" pitchFamily="34" charset="0"/>
              <a:buChar char="•"/>
            </a:pPr>
            <a:r>
              <a:rPr lang="fr-FR" sz="2400" dirty="0">
                <a:solidFill>
                  <a:srgbClr val="000091"/>
                </a:solidFill>
              </a:rPr>
              <a:t>Atelier ICOPE</a:t>
            </a:r>
          </a:p>
        </p:txBody>
      </p:sp>
      <p:pic>
        <p:nvPicPr>
          <p:cNvPr id="7" name="Image 6" descr="Une image contenant texte, Police, logo, graphisme&#10;&#10;Le contenu généré par l’IA peut être incorrect.">
            <a:extLst>
              <a:ext uri="{FF2B5EF4-FFF2-40B4-BE49-F238E27FC236}">
                <a16:creationId xmlns:a16="http://schemas.microsoft.com/office/drawing/2014/main" id="{C99405A8-9551-E44D-0142-E97804246504}"/>
              </a:ext>
            </a:extLst>
          </p:cNvPr>
          <p:cNvPicPr>
            <a:picLocks noChangeAspect="1"/>
          </p:cNvPicPr>
          <p:nvPr/>
        </p:nvPicPr>
        <p:blipFill>
          <a:blip r:embed="rId3"/>
          <a:stretch>
            <a:fillRect/>
          </a:stretch>
        </p:blipFill>
        <p:spPr>
          <a:xfrm>
            <a:off x="10212073" y="144463"/>
            <a:ext cx="1905000" cy="1905000"/>
          </a:xfrm>
          <a:prstGeom prst="rect">
            <a:avLst/>
          </a:prstGeom>
        </p:spPr>
      </p:pic>
      <p:sp>
        <p:nvSpPr>
          <p:cNvPr id="8" name="Espace réservé du pied de page 7">
            <a:extLst>
              <a:ext uri="{FF2B5EF4-FFF2-40B4-BE49-F238E27FC236}">
                <a16:creationId xmlns:a16="http://schemas.microsoft.com/office/drawing/2014/main" id="{92A9E674-9435-0FEE-0D2F-5B7A09DA5BDF}"/>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6DA2B818-DDF1-F343-A18E-C4726800AF37}"/>
              </a:ext>
            </a:extLst>
          </p:cNvPr>
          <p:cNvSpPr>
            <a:spLocks noGrp="1"/>
          </p:cNvSpPr>
          <p:nvPr>
            <p:ph type="sldNum" sz="quarter" idx="12"/>
          </p:nvPr>
        </p:nvSpPr>
        <p:spPr/>
        <p:txBody>
          <a:bodyPr/>
          <a:lstStyle/>
          <a:p>
            <a:fld id="{D95CF018-3058-4F85-B70C-105277F9FE2A}" type="slidenum">
              <a:rPr lang="fr-FR" smtClean="0"/>
              <a:pPr/>
              <a:t>5</a:t>
            </a:fld>
            <a:endParaRPr lang="fr-FR"/>
          </a:p>
        </p:txBody>
      </p:sp>
    </p:spTree>
    <p:extLst>
      <p:ext uri="{BB962C8B-B14F-4D97-AF65-F5344CB8AC3E}">
        <p14:creationId xmlns:p14="http://schemas.microsoft.com/office/powerpoint/2010/main" val="319700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3A15B-5E3D-CE9F-CF1C-AFF34A327CFA}"/>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E3544773-6B0F-DB68-0E53-2DB2E9518410}"/>
              </a:ext>
            </a:extLst>
          </p:cNvPr>
          <p:cNvSpPr>
            <a:spLocks noGrp="1"/>
          </p:cNvSpPr>
          <p:nvPr>
            <p:ph type="title"/>
          </p:nvPr>
        </p:nvSpPr>
        <p:spPr/>
        <p:txBody>
          <a:bodyPr/>
          <a:lstStyle/>
          <a:p>
            <a:r>
              <a:rPr lang="fr-FR" b="1">
                <a:solidFill>
                  <a:srgbClr val="000091"/>
                </a:solidFill>
              </a:rPr>
              <a:t>Nos animations dans l’espace FS</a:t>
            </a:r>
          </a:p>
        </p:txBody>
      </p:sp>
      <p:sp>
        <p:nvSpPr>
          <p:cNvPr id="2" name="Espace réservé du texte 1">
            <a:extLst>
              <a:ext uri="{FF2B5EF4-FFF2-40B4-BE49-F238E27FC236}">
                <a16:creationId xmlns:a16="http://schemas.microsoft.com/office/drawing/2014/main" id="{9BDE79E1-A048-F109-9A83-66D0180B31FB}"/>
              </a:ext>
            </a:extLst>
          </p:cNvPr>
          <p:cNvSpPr>
            <a:spLocks noGrp="1"/>
          </p:cNvSpPr>
          <p:nvPr>
            <p:ph idx="1"/>
          </p:nvPr>
        </p:nvSpPr>
        <p:spPr>
          <a:xfrm>
            <a:off x="666775" y="1360800"/>
            <a:ext cx="11160000" cy="480131"/>
          </a:xfrm>
        </p:spPr>
        <p:txBody>
          <a:bodyPr/>
          <a:lstStyle/>
          <a:p>
            <a:r>
              <a:rPr lang="fr-FR" sz="2800" b="1"/>
              <a:t>Visite de nos élus représentants préfecture, CODIR… sur site</a:t>
            </a:r>
          </a:p>
        </p:txBody>
      </p:sp>
      <p:sp>
        <p:nvSpPr>
          <p:cNvPr id="6" name="ZoneTexte 5">
            <a:extLst>
              <a:ext uri="{FF2B5EF4-FFF2-40B4-BE49-F238E27FC236}">
                <a16:creationId xmlns:a16="http://schemas.microsoft.com/office/drawing/2014/main" id="{2DB10796-0004-02CF-C8AC-541F23C6A9F8}"/>
              </a:ext>
            </a:extLst>
          </p:cNvPr>
          <p:cNvSpPr txBox="1"/>
          <p:nvPr/>
        </p:nvSpPr>
        <p:spPr>
          <a:xfrm>
            <a:off x="666913" y="2046514"/>
            <a:ext cx="9071218" cy="1569660"/>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fr-FR" sz="2400">
                <a:solidFill>
                  <a:srgbClr val="000091"/>
                </a:solidFill>
              </a:rPr>
              <a:t>La sous-préfecture </a:t>
            </a:r>
          </a:p>
          <a:p>
            <a:pPr marL="285750" indent="-285750" algn="l">
              <a:buFont typeface="Arial" panose="020B0604020202020204" pitchFamily="34" charset="0"/>
              <a:buChar char="•"/>
            </a:pPr>
            <a:r>
              <a:rPr lang="fr-FR" sz="2400">
                <a:solidFill>
                  <a:srgbClr val="000091"/>
                </a:solidFill>
              </a:rPr>
              <a:t>Les Maires</a:t>
            </a:r>
          </a:p>
          <a:p>
            <a:pPr marL="285750" indent="-285750" algn="l">
              <a:buFont typeface="Arial" panose="020B0604020202020204" pitchFamily="34" charset="0"/>
              <a:buChar char="•"/>
            </a:pPr>
            <a:r>
              <a:rPr lang="fr-FR" sz="2400">
                <a:solidFill>
                  <a:srgbClr val="000091"/>
                </a:solidFill>
              </a:rPr>
              <a:t>Animateurs départementaux FS en préfecture</a:t>
            </a:r>
          </a:p>
          <a:p>
            <a:pPr marL="285750" indent="-285750" algn="l">
              <a:buFont typeface="Arial" panose="020B0604020202020204" pitchFamily="34" charset="0"/>
              <a:buChar char="•"/>
            </a:pPr>
            <a:r>
              <a:rPr lang="fr-FR" sz="2400">
                <a:solidFill>
                  <a:srgbClr val="000091"/>
                </a:solidFill>
              </a:rPr>
              <a:t>CODIR SECTEUR </a:t>
            </a:r>
          </a:p>
        </p:txBody>
      </p:sp>
      <p:pic>
        <p:nvPicPr>
          <p:cNvPr id="7" name="Image 6" descr="Une image contenant texte, Police, logo, graphisme&#10;&#10;Le contenu généré par l’IA peut être incorrect.">
            <a:extLst>
              <a:ext uri="{FF2B5EF4-FFF2-40B4-BE49-F238E27FC236}">
                <a16:creationId xmlns:a16="http://schemas.microsoft.com/office/drawing/2014/main" id="{30A2A28F-493B-85DC-EFDC-E0F465C21523}"/>
              </a:ext>
            </a:extLst>
          </p:cNvPr>
          <p:cNvPicPr>
            <a:picLocks noChangeAspect="1"/>
          </p:cNvPicPr>
          <p:nvPr/>
        </p:nvPicPr>
        <p:blipFill>
          <a:blip r:embed="rId3"/>
          <a:stretch>
            <a:fillRect/>
          </a:stretch>
        </p:blipFill>
        <p:spPr>
          <a:xfrm>
            <a:off x="10212073" y="144463"/>
            <a:ext cx="1905000" cy="1905000"/>
          </a:xfrm>
          <a:prstGeom prst="rect">
            <a:avLst/>
          </a:prstGeom>
        </p:spPr>
      </p:pic>
      <p:pic>
        <p:nvPicPr>
          <p:cNvPr id="11" name="Image 10" descr="Une image contenant habits, personne, chaussures, jeans&#10;&#10;Le contenu généré par l’IA peut être incorrect.">
            <a:extLst>
              <a:ext uri="{FF2B5EF4-FFF2-40B4-BE49-F238E27FC236}">
                <a16:creationId xmlns:a16="http://schemas.microsoft.com/office/drawing/2014/main" id="{85E64C9A-04FD-3711-C8B7-46E5D99CFD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7308" y="3599266"/>
            <a:ext cx="3624611" cy="2577871"/>
          </a:xfrm>
          <a:prstGeom prst="rect">
            <a:avLst/>
          </a:prstGeom>
        </p:spPr>
      </p:pic>
      <p:sp>
        <p:nvSpPr>
          <p:cNvPr id="8" name="Espace réservé du pied de page 7">
            <a:extLst>
              <a:ext uri="{FF2B5EF4-FFF2-40B4-BE49-F238E27FC236}">
                <a16:creationId xmlns:a16="http://schemas.microsoft.com/office/drawing/2014/main" id="{0806815B-4BE7-FC02-3F2E-0E355F0B69DA}"/>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2B7ABC65-4410-6DAE-AE3D-30DBB907CF54}"/>
              </a:ext>
            </a:extLst>
          </p:cNvPr>
          <p:cNvSpPr>
            <a:spLocks noGrp="1"/>
          </p:cNvSpPr>
          <p:nvPr>
            <p:ph type="sldNum" sz="quarter" idx="12"/>
          </p:nvPr>
        </p:nvSpPr>
        <p:spPr/>
        <p:txBody>
          <a:bodyPr/>
          <a:lstStyle/>
          <a:p>
            <a:fld id="{D95CF018-3058-4F85-B70C-105277F9FE2A}" type="slidenum">
              <a:rPr lang="fr-FR" smtClean="0"/>
              <a:pPr/>
              <a:t>6</a:t>
            </a:fld>
            <a:endParaRPr lang="fr-FR"/>
          </a:p>
        </p:txBody>
      </p:sp>
    </p:spTree>
    <p:extLst>
      <p:ext uri="{BB962C8B-B14F-4D97-AF65-F5344CB8AC3E}">
        <p14:creationId xmlns:p14="http://schemas.microsoft.com/office/powerpoint/2010/main" val="238836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BA6E-67BC-D684-C83C-590B0A88AA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5E6B7F1-2CA4-A987-5509-81D0DEBEF61E}"/>
              </a:ext>
            </a:extLst>
          </p:cNvPr>
          <p:cNvSpPr>
            <a:spLocks noGrp="1"/>
          </p:cNvSpPr>
          <p:nvPr>
            <p:ph type="ctrTitle"/>
          </p:nvPr>
        </p:nvSpPr>
        <p:spPr>
          <a:xfrm>
            <a:off x="2262769" y="896130"/>
            <a:ext cx="9517635" cy="807663"/>
          </a:xfrm>
        </p:spPr>
        <p:txBody>
          <a:bodyPr/>
          <a:lstStyle/>
          <a:p>
            <a:r>
              <a:rPr lang="fr-FR" b="1">
                <a:solidFill>
                  <a:srgbClr val="000091"/>
                </a:solidFill>
              </a:rPr>
              <a:t>Nos animations en externes</a:t>
            </a:r>
          </a:p>
        </p:txBody>
      </p:sp>
      <p:pic>
        <p:nvPicPr>
          <p:cNvPr id="8" name="Image 7" descr="Une image contenant texte, Police, logo, graphisme&#10;&#10;Le contenu généré par l’IA peut être incorrect.">
            <a:extLst>
              <a:ext uri="{FF2B5EF4-FFF2-40B4-BE49-F238E27FC236}">
                <a16:creationId xmlns:a16="http://schemas.microsoft.com/office/drawing/2014/main" id="{C74EBE48-FEAE-F836-8FAE-D12243CDDBF8}"/>
              </a:ext>
            </a:extLst>
          </p:cNvPr>
          <p:cNvPicPr>
            <a:picLocks noChangeAspect="1"/>
          </p:cNvPicPr>
          <p:nvPr/>
        </p:nvPicPr>
        <p:blipFill>
          <a:blip r:embed="rId3"/>
          <a:stretch>
            <a:fillRect/>
          </a:stretch>
        </p:blipFill>
        <p:spPr>
          <a:xfrm>
            <a:off x="138363" y="291564"/>
            <a:ext cx="1671320" cy="1661160"/>
          </a:xfrm>
          <a:prstGeom prst="rect">
            <a:avLst/>
          </a:prstGeom>
        </p:spPr>
      </p:pic>
      <p:pic>
        <p:nvPicPr>
          <p:cNvPr id="3" name="Image 2" descr="Une image contenant texte, habits, personne, Visage humain&#10;&#10;Le contenu généré par l’IA peut être incorrect.">
            <a:extLst>
              <a:ext uri="{FF2B5EF4-FFF2-40B4-BE49-F238E27FC236}">
                <a16:creationId xmlns:a16="http://schemas.microsoft.com/office/drawing/2014/main" id="{BC781B0A-00F6-DAD5-A331-764EC71C87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3948" y="2569028"/>
            <a:ext cx="3178786" cy="2400383"/>
          </a:xfrm>
          <a:prstGeom prst="rect">
            <a:avLst/>
          </a:prstGeom>
        </p:spPr>
      </p:pic>
      <p:sp>
        <p:nvSpPr>
          <p:cNvPr id="7" name="ZoneTexte 6">
            <a:extLst>
              <a:ext uri="{FF2B5EF4-FFF2-40B4-BE49-F238E27FC236}">
                <a16:creationId xmlns:a16="http://schemas.microsoft.com/office/drawing/2014/main" id="{9CD6FEA8-44CA-087F-FFB7-6B251F31750D}"/>
              </a:ext>
            </a:extLst>
          </p:cNvPr>
          <p:cNvSpPr txBox="1"/>
          <p:nvPr/>
        </p:nvSpPr>
        <p:spPr>
          <a:xfrm>
            <a:off x="1054522" y="1950312"/>
            <a:ext cx="6527062" cy="3785652"/>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fr-FR" sz="2400">
                <a:solidFill>
                  <a:srgbClr val="000091"/>
                </a:solidFill>
              </a:rPr>
              <a:t>Animation sur les Marchés locaux</a:t>
            </a:r>
          </a:p>
          <a:p>
            <a:endParaRPr lang="fr-FR" sz="2400">
              <a:solidFill>
                <a:srgbClr val="000091"/>
              </a:solidFill>
            </a:endParaRPr>
          </a:p>
          <a:p>
            <a:pPr marL="285750" indent="-285750" algn="l">
              <a:buFont typeface="Arial" panose="020B0604020202020204" pitchFamily="34" charset="0"/>
              <a:buChar char="•"/>
            </a:pPr>
            <a:r>
              <a:rPr lang="fr-FR" sz="2400">
                <a:solidFill>
                  <a:srgbClr val="000091"/>
                </a:solidFill>
              </a:rPr>
              <a:t>Réunion d’information Fonctionnement FS avec Elus, partenaires, Préfecture, Assos, secrétaire de mairie, </a:t>
            </a:r>
            <a:r>
              <a:rPr lang="fr-FR" sz="2400" err="1">
                <a:solidFill>
                  <a:srgbClr val="000091"/>
                </a:solidFill>
              </a:rPr>
              <a:t>Comco</a:t>
            </a:r>
            <a:r>
              <a:rPr lang="fr-FR" sz="2400">
                <a:solidFill>
                  <a:srgbClr val="000091"/>
                </a:solidFill>
              </a:rPr>
              <a:t> et organisme Sociaux </a:t>
            </a:r>
          </a:p>
          <a:p>
            <a:endParaRPr lang="fr-FR" sz="2400">
              <a:solidFill>
                <a:srgbClr val="000091"/>
              </a:solidFill>
            </a:endParaRPr>
          </a:p>
          <a:p>
            <a:pPr marL="285750" indent="-285750" algn="l">
              <a:buFont typeface="Arial" panose="020B0604020202020204" pitchFamily="34" charset="0"/>
              <a:buChar char="•"/>
            </a:pPr>
            <a:r>
              <a:rPr lang="fr-FR" sz="2400">
                <a:solidFill>
                  <a:srgbClr val="000091"/>
                </a:solidFill>
              </a:rPr>
              <a:t>Réunion d’information pour les usagers </a:t>
            </a:r>
          </a:p>
          <a:p>
            <a:endParaRPr lang="fr-FR" sz="2400">
              <a:solidFill>
                <a:srgbClr val="000091"/>
              </a:solidFill>
            </a:endParaRPr>
          </a:p>
          <a:p>
            <a:pPr marL="285750" indent="-285750" algn="l">
              <a:buFont typeface="Arial" panose="020B0604020202020204" pitchFamily="34" charset="0"/>
              <a:buChar char="•"/>
            </a:pPr>
            <a:r>
              <a:rPr lang="fr-FR" sz="2400">
                <a:solidFill>
                  <a:srgbClr val="000091"/>
                </a:solidFill>
              </a:rPr>
              <a:t>Journée sportive autour de la prévention avec Octobre rose</a:t>
            </a:r>
          </a:p>
        </p:txBody>
      </p:sp>
      <p:sp>
        <p:nvSpPr>
          <p:cNvPr id="6" name="Espace réservé du pied de page 5">
            <a:extLst>
              <a:ext uri="{FF2B5EF4-FFF2-40B4-BE49-F238E27FC236}">
                <a16:creationId xmlns:a16="http://schemas.microsoft.com/office/drawing/2014/main" id="{ECE598F1-CE07-E5DC-9FBA-FF6EF4B0425A}"/>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DA092399-977D-7B28-3D61-F251420B64F8}"/>
              </a:ext>
            </a:extLst>
          </p:cNvPr>
          <p:cNvSpPr>
            <a:spLocks noGrp="1"/>
          </p:cNvSpPr>
          <p:nvPr>
            <p:ph type="sldNum" sz="quarter" idx="12"/>
          </p:nvPr>
        </p:nvSpPr>
        <p:spPr/>
        <p:txBody>
          <a:bodyPr/>
          <a:lstStyle/>
          <a:p>
            <a:fld id="{D95CF018-3058-4F85-B70C-105277F9FE2A}" type="slidenum">
              <a:rPr lang="fr-FR" smtClean="0"/>
              <a:pPr/>
              <a:t>7</a:t>
            </a:fld>
            <a:endParaRPr lang="fr-FR"/>
          </a:p>
        </p:txBody>
      </p:sp>
    </p:spTree>
    <p:extLst>
      <p:ext uri="{BB962C8B-B14F-4D97-AF65-F5344CB8AC3E}">
        <p14:creationId xmlns:p14="http://schemas.microsoft.com/office/powerpoint/2010/main" val="139472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8FAE3-D79A-B1BE-72EA-BA66BF7E2BB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CBF9D4-C252-A35B-B7FB-F4DCD42EDE3D}"/>
              </a:ext>
            </a:extLst>
          </p:cNvPr>
          <p:cNvSpPr>
            <a:spLocks noGrp="1"/>
          </p:cNvSpPr>
          <p:nvPr>
            <p:ph type="ctrTitle"/>
          </p:nvPr>
        </p:nvSpPr>
        <p:spPr>
          <a:xfrm>
            <a:off x="2043363" y="562600"/>
            <a:ext cx="9689658" cy="1376229"/>
          </a:xfrm>
        </p:spPr>
        <p:txBody>
          <a:bodyPr/>
          <a:lstStyle/>
          <a:p>
            <a:r>
              <a:rPr lang="fr-FR" b="1">
                <a:solidFill>
                  <a:srgbClr val="000091"/>
                </a:solidFill>
              </a:rPr>
              <a:t>Nos animations en synergie avec les Conseillers Numériques</a:t>
            </a:r>
          </a:p>
        </p:txBody>
      </p:sp>
      <p:pic>
        <p:nvPicPr>
          <p:cNvPr id="8" name="Image 7" descr="Une image contenant texte, Police, logo, graphisme&#10;&#10;Le contenu généré par l’IA peut être incorrect.">
            <a:extLst>
              <a:ext uri="{FF2B5EF4-FFF2-40B4-BE49-F238E27FC236}">
                <a16:creationId xmlns:a16="http://schemas.microsoft.com/office/drawing/2014/main" id="{38480D4A-E650-A521-DA22-47986684800D}"/>
              </a:ext>
            </a:extLst>
          </p:cNvPr>
          <p:cNvPicPr>
            <a:picLocks noChangeAspect="1"/>
          </p:cNvPicPr>
          <p:nvPr/>
        </p:nvPicPr>
        <p:blipFill>
          <a:blip r:embed="rId3"/>
          <a:stretch>
            <a:fillRect/>
          </a:stretch>
        </p:blipFill>
        <p:spPr>
          <a:xfrm>
            <a:off x="138363" y="291564"/>
            <a:ext cx="1905000" cy="1905000"/>
          </a:xfrm>
          <a:prstGeom prst="rect">
            <a:avLst/>
          </a:prstGeom>
        </p:spPr>
      </p:pic>
      <p:pic>
        <p:nvPicPr>
          <p:cNvPr id="6" name="Image 5" descr="Une image contenant texte, meubles, intérieur, chaise&#10;&#10;Le contenu généré par l’IA peut être incorrect.">
            <a:extLst>
              <a:ext uri="{FF2B5EF4-FFF2-40B4-BE49-F238E27FC236}">
                <a16:creationId xmlns:a16="http://schemas.microsoft.com/office/drawing/2014/main" id="{3721D73F-930E-1F43-B09E-842BA13B50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4291" y="2253033"/>
            <a:ext cx="4298730" cy="3224048"/>
          </a:xfrm>
          <a:prstGeom prst="rect">
            <a:avLst/>
          </a:prstGeom>
        </p:spPr>
      </p:pic>
      <p:sp>
        <p:nvSpPr>
          <p:cNvPr id="3" name="ZoneTexte 2">
            <a:extLst>
              <a:ext uri="{FF2B5EF4-FFF2-40B4-BE49-F238E27FC236}">
                <a16:creationId xmlns:a16="http://schemas.microsoft.com/office/drawing/2014/main" id="{ECE94A9E-F5A6-2933-CC3F-278F6F5247AC}"/>
              </a:ext>
            </a:extLst>
          </p:cNvPr>
          <p:cNvSpPr txBox="1"/>
          <p:nvPr/>
        </p:nvSpPr>
        <p:spPr>
          <a:xfrm>
            <a:off x="464413" y="2449285"/>
            <a:ext cx="6969877"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rtl="0">
              <a:buFont typeface="Arial,Sans-Serif"/>
              <a:buChar char="•"/>
            </a:pPr>
            <a:r>
              <a:rPr lang="fr-FR" sz="2400" baseline="0">
                <a:solidFill>
                  <a:srgbClr val="000091"/>
                </a:solidFill>
                <a:latin typeface="Montserrat" panose="00000500000000000000" pitchFamily="2" charset="0"/>
                <a:ea typeface="Arial"/>
                <a:cs typeface="Arial"/>
              </a:rPr>
              <a:t>Atelier cybersécurité (spam, mot de passe</a:t>
            </a:r>
            <a:endParaRPr lang="fr-FR" sz="2400">
              <a:solidFill>
                <a:srgbClr val="000091"/>
              </a:solidFill>
              <a:latin typeface="Montserrat" panose="00000500000000000000" pitchFamily="2" charset="0"/>
              <a:ea typeface="Arial"/>
              <a:cs typeface="Arial"/>
            </a:endParaRPr>
          </a:p>
          <a:p>
            <a:pPr marL="285750" indent="-285750">
              <a:buFont typeface="Arial,Sans-Serif"/>
              <a:buChar char="•"/>
            </a:pPr>
            <a:r>
              <a:rPr lang="fr-FR" sz="2400" baseline="0">
                <a:solidFill>
                  <a:srgbClr val="000091"/>
                </a:solidFill>
                <a:latin typeface="Montserrat" panose="00000500000000000000" pitchFamily="2" charset="0"/>
                <a:ea typeface="Arial"/>
                <a:cs typeface="Arial"/>
              </a:rPr>
              <a:t>Atelier cybermenaces avec la gendarmerie</a:t>
            </a:r>
            <a:endParaRPr lang="fr-FR" sz="2400">
              <a:solidFill>
                <a:srgbClr val="000091"/>
              </a:solidFill>
              <a:latin typeface="Montserrat" panose="00000500000000000000" pitchFamily="2" charset="0"/>
              <a:ea typeface="Arial"/>
              <a:cs typeface="Arial"/>
            </a:endParaRPr>
          </a:p>
          <a:p>
            <a:pPr marL="342900" indent="-342900">
              <a:buFont typeface="Arial" panose="020B0604020202020204" pitchFamily="34" charset="0"/>
              <a:buChar char="•"/>
            </a:pPr>
            <a:r>
              <a:rPr lang="fr-FR" sz="2400">
                <a:solidFill>
                  <a:srgbClr val="000091"/>
                </a:solidFill>
                <a:latin typeface="Montserrat" panose="00000500000000000000" pitchFamily="2" charset="0"/>
                <a:ea typeface="Arial"/>
                <a:cs typeface="Arial"/>
              </a:rPr>
              <a:t> </a:t>
            </a:r>
            <a:r>
              <a:rPr lang="en-US" sz="2400">
                <a:solidFill>
                  <a:srgbClr val="000091"/>
                </a:solidFill>
                <a:latin typeface="Montserrat" panose="00000500000000000000" pitchFamily="2" charset="0"/>
                <a:ea typeface="Arial"/>
                <a:cs typeface="Arial"/>
              </a:rPr>
              <a:t>​</a:t>
            </a:r>
            <a:r>
              <a:rPr lang="fr-FR" sz="2400" baseline="0">
                <a:solidFill>
                  <a:srgbClr val="000091"/>
                </a:solidFill>
                <a:latin typeface="Montserrat" panose="00000500000000000000" pitchFamily="2" charset="0"/>
                <a:ea typeface="Arial"/>
                <a:cs typeface="Arial"/>
              </a:rPr>
              <a:t>Atelier application La Banque Postale sur smartphone</a:t>
            </a:r>
            <a:endParaRPr lang="en-US" sz="2400">
              <a:solidFill>
                <a:srgbClr val="000091"/>
              </a:solidFill>
              <a:latin typeface="Montserrat" panose="00000500000000000000" pitchFamily="2" charset="0"/>
            </a:endParaRPr>
          </a:p>
          <a:p>
            <a:pPr marL="285750" indent="-285750">
              <a:buFont typeface="Arial,Sans-Serif"/>
              <a:buChar char="•"/>
            </a:pPr>
            <a:r>
              <a:rPr lang="fr-FR" sz="2400" baseline="0">
                <a:solidFill>
                  <a:srgbClr val="000091"/>
                </a:solidFill>
                <a:latin typeface="Montserrat" panose="00000500000000000000" pitchFamily="2" charset="0"/>
                <a:ea typeface="Arial"/>
                <a:cs typeface="Arial"/>
              </a:rPr>
              <a:t>Atelier Webinaire CARSAT</a:t>
            </a:r>
            <a:endParaRPr lang="fr-FR" sz="2400">
              <a:solidFill>
                <a:srgbClr val="000091"/>
              </a:solidFill>
              <a:latin typeface="Montserrat" panose="00000500000000000000" pitchFamily="2" charset="0"/>
              <a:cs typeface="Arial"/>
            </a:endParaRPr>
          </a:p>
          <a:p>
            <a:pPr marL="285750" lvl="0" indent="-285750" rtl="0">
              <a:buFont typeface="Arial,Sans-Serif"/>
              <a:buChar char="•"/>
            </a:pPr>
            <a:r>
              <a:rPr lang="fr-FR" sz="2400" baseline="0">
                <a:solidFill>
                  <a:srgbClr val="000091"/>
                </a:solidFill>
                <a:latin typeface="Montserrat" panose="00000500000000000000" pitchFamily="2" charset="0"/>
                <a:ea typeface="Arial"/>
                <a:cs typeface="Arial"/>
              </a:rPr>
              <a:t>Atelier Identité numérique</a:t>
            </a:r>
          </a:p>
          <a:p>
            <a:pPr algn="ctr"/>
            <a:endParaRPr lang="fr-FR"/>
          </a:p>
        </p:txBody>
      </p:sp>
      <p:sp>
        <p:nvSpPr>
          <p:cNvPr id="7" name="Espace réservé du pied de page 6">
            <a:extLst>
              <a:ext uri="{FF2B5EF4-FFF2-40B4-BE49-F238E27FC236}">
                <a16:creationId xmlns:a16="http://schemas.microsoft.com/office/drawing/2014/main" id="{638D83E3-CAE9-A09C-0369-AA15AC72B3EA}"/>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7A2A4546-EF91-5453-014E-7A838B3A289B}"/>
              </a:ext>
            </a:extLst>
          </p:cNvPr>
          <p:cNvSpPr>
            <a:spLocks noGrp="1"/>
          </p:cNvSpPr>
          <p:nvPr>
            <p:ph type="sldNum" sz="quarter" idx="12"/>
          </p:nvPr>
        </p:nvSpPr>
        <p:spPr/>
        <p:txBody>
          <a:bodyPr/>
          <a:lstStyle/>
          <a:p>
            <a:fld id="{D95CF018-3058-4F85-B70C-105277F9FE2A}" type="slidenum">
              <a:rPr lang="fr-FR" smtClean="0"/>
              <a:pPr/>
              <a:t>8</a:t>
            </a:fld>
            <a:endParaRPr lang="fr-FR"/>
          </a:p>
        </p:txBody>
      </p:sp>
    </p:spTree>
    <p:extLst>
      <p:ext uri="{BB962C8B-B14F-4D97-AF65-F5344CB8AC3E}">
        <p14:creationId xmlns:p14="http://schemas.microsoft.com/office/powerpoint/2010/main" val="291235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B8846-00AD-CABF-428F-275E7CF7FB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850465-5175-0DA5-A7EB-FF4CCCE66D8C}"/>
              </a:ext>
            </a:extLst>
          </p:cNvPr>
          <p:cNvSpPr>
            <a:spLocks noGrp="1"/>
          </p:cNvSpPr>
          <p:nvPr>
            <p:ph type="ctrTitle"/>
          </p:nvPr>
        </p:nvSpPr>
        <p:spPr>
          <a:xfrm>
            <a:off x="2037729" y="813152"/>
            <a:ext cx="10203424" cy="880068"/>
          </a:xfrm>
        </p:spPr>
        <p:txBody>
          <a:bodyPr/>
          <a:lstStyle/>
          <a:p>
            <a:r>
              <a:rPr lang="fr-FR" b="1">
                <a:solidFill>
                  <a:srgbClr val="000091"/>
                </a:solidFill>
              </a:rPr>
              <a:t>Quelques chiffres du 6 au 18 Octobre</a:t>
            </a:r>
          </a:p>
        </p:txBody>
      </p:sp>
      <p:sp>
        <p:nvSpPr>
          <p:cNvPr id="3" name="Sous-titre 2">
            <a:extLst>
              <a:ext uri="{FF2B5EF4-FFF2-40B4-BE49-F238E27FC236}">
                <a16:creationId xmlns:a16="http://schemas.microsoft.com/office/drawing/2014/main" id="{A6EE3681-8753-3F3A-0639-53B4FCAB4D7E}"/>
              </a:ext>
            </a:extLst>
          </p:cNvPr>
          <p:cNvSpPr>
            <a:spLocks noGrp="1"/>
          </p:cNvSpPr>
          <p:nvPr>
            <p:ph type="subTitle" idx="1"/>
          </p:nvPr>
        </p:nvSpPr>
        <p:spPr>
          <a:xfrm>
            <a:off x="707234" y="3116788"/>
            <a:ext cx="5661943" cy="2675557"/>
          </a:xfrm>
        </p:spPr>
        <p:txBody>
          <a:bodyPr vert="horz" wrap="square" lIns="91440" tIns="45720" rIns="91440" bIns="45720" rtlCol="0" anchor="t">
            <a:noAutofit/>
          </a:bodyPr>
          <a:lstStyle/>
          <a:p>
            <a:r>
              <a:rPr lang="fr-FR">
                <a:solidFill>
                  <a:srgbClr val="000091"/>
                </a:solidFill>
                <a:latin typeface="Montserrat Medium"/>
              </a:rPr>
              <a:t>Nombre d’animations</a:t>
            </a:r>
          </a:p>
          <a:p>
            <a:r>
              <a:rPr lang="fr-FR">
                <a:solidFill>
                  <a:srgbClr val="000091"/>
                </a:solidFill>
                <a:latin typeface="Montserrat Medium"/>
              </a:rPr>
              <a:t>Nombre d’accompagnements </a:t>
            </a:r>
          </a:p>
          <a:p>
            <a:r>
              <a:rPr lang="fr-FR">
                <a:solidFill>
                  <a:srgbClr val="000091"/>
                </a:solidFill>
                <a:latin typeface="Montserrat Medium"/>
              </a:rPr>
              <a:t>Nombre d’accompagnement/jour</a:t>
            </a:r>
          </a:p>
          <a:p>
            <a:r>
              <a:rPr lang="fr-FR">
                <a:solidFill>
                  <a:srgbClr val="000091"/>
                </a:solidFill>
                <a:latin typeface="Montserrat Medium"/>
              </a:rPr>
              <a:t>Nombre d’usagers rencontrés</a:t>
            </a:r>
          </a:p>
          <a:p>
            <a:r>
              <a:rPr lang="fr-FR">
                <a:solidFill>
                  <a:srgbClr val="000091"/>
                </a:solidFill>
                <a:latin typeface="Montserrat Medium"/>
              </a:rPr>
              <a:t>Nombre d’ateliers</a:t>
            </a:r>
          </a:p>
        </p:txBody>
      </p:sp>
      <p:pic>
        <p:nvPicPr>
          <p:cNvPr id="6" name="Image 5" descr="Une image contenant texte, Police, logo, graphisme&#10;&#10;Le contenu généré par l’IA peut être incorrect.">
            <a:extLst>
              <a:ext uri="{FF2B5EF4-FFF2-40B4-BE49-F238E27FC236}">
                <a16:creationId xmlns:a16="http://schemas.microsoft.com/office/drawing/2014/main" id="{189AC907-F14F-8E0F-4F33-7524BF257B2B}"/>
              </a:ext>
            </a:extLst>
          </p:cNvPr>
          <p:cNvPicPr>
            <a:picLocks noChangeAspect="1"/>
          </p:cNvPicPr>
          <p:nvPr/>
        </p:nvPicPr>
        <p:blipFill>
          <a:blip r:embed="rId3"/>
          <a:stretch>
            <a:fillRect/>
          </a:stretch>
        </p:blipFill>
        <p:spPr>
          <a:xfrm>
            <a:off x="138363" y="291564"/>
            <a:ext cx="1905000" cy="1905000"/>
          </a:xfrm>
          <a:prstGeom prst="rect">
            <a:avLst/>
          </a:prstGeom>
        </p:spPr>
      </p:pic>
      <p:pic>
        <p:nvPicPr>
          <p:cNvPr id="8" name="Image 7">
            <a:extLst>
              <a:ext uri="{FF2B5EF4-FFF2-40B4-BE49-F238E27FC236}">
                <a16:creationId xmlns:a16="http://schemas.microsoft.com/office/drawing/2014/main" id="{D4E787B1-5E0C-6DF3-B527-855C69CFC7E9}"/>
              </a:ext>
            </a:extLst>
          </p:cNvPr>
          <p:cNvPicPr>
            <a:picLocks noChangeAspect="1"/>
          </p:cNvPicPr>
          <p:nvPr/>
        </p:nvPicPr>
        <p:blipFill>
          <a:blip r:embed="rId4"/>
          <a:stretch>
            <a:fillRect/>
          </a:stretch>
        </p:blipFill>
        <p:spPr>
          <a:xfrm>
            <a:off x="6391705" y="2197986"/>
            <a:ext cx="5777908" cy="3431366"/>
          </a:xfrm>
          <a:prstGeom prst="rect">
            <a:avLst/>
          </a:prstGeom>
        </p:spPr>
      </p:pic>
      <p:sp>
        <p:nvSpPr>
          <p:cNvPr id="7" name="Espace réservé du pied de page 6">
            <a:extLst>
              <a:ext uri="{FF2B5EF4-FFF2-40B4-BE49-F238E27FC236}">
                <a16:creationId xmlns:a16="http://schemas.microsoft.com/office/drawing/2014/main" id="{7807D0BE-0C1F-D5F9-743D-85302FD9C449}"/>
              </a:ext>
            </a:extLst>
          </p:cNvPr>
          <p:cNvSpPr>
            <a:spLocks noGrp="1"/>
          </p:cNvSpPr>
          <p:nvPr>
            <p:ph type="ftr" sz="quarter" idx="11"/>
          </p:nvPr>
        </p:nvSpPr>
        <p:spPr/>
        <p:txBody>
          <a:bodyPr/>
          <a:lstStyle/>
          <a:p>
            <a:r>
              <a:rPr lang="fr-FR"/>
              <a:t>AUDIO du 25/11/2025</a:t>
            </a:r>
          </a:p>
        </p:txBody>
      </p:sp>
      <p:sp>
        <p:nvSpPr>
          <p:cNvPr id="9" name="Espace réservé du numéro de diapositive 8">
            <a:extLst>
              <a:ext uri="{FF2B5EF4-FFF2-40B4-BE49-F238E27FC236}">
                <a16:creationId xmlns:a16="http://schemas.microsoft.com/office/drawing/2014/main" id="{AD68726B-53DD-500A-BF12-BB2C21DFDCA8}"/>
              </a:ext>
            </a:extLst>
          </p:cNvPr>
          <p:cNvSpPr>
            <a:spLocks noGrp="1"/>
          </p:cNvSpPr>
          <p:nvPr>
            <p:ph type="sldNum" sz="quarter" idx="12"/>
          </p:nvPr>
        </p:nvSpPr>
        <p:spPr/>
        <p:txBody>
          <a:bodyPr/>
          <a:lstStyle/>
          <a:p>
            <a:fld id="{D95CF018-3058-4F85-B70C-105277F9FE2A}" type="slidenum">
              <a:rPr lang="fr-FR" smtClean="0"/>
              <a:pPr/>
              <a:t>9</a:t>
            </a:fld>
            <a:endParaRPr lang="fr-FR"/>
          </a:p>
        </p:txBody>
      </p:sp>
    </p:spTree>
    <p:extLst>
      <p:ext uri="{BB962C8B-B14F-4D97-AF65-F5344CB8AC3E}">
        <p14:creationId xmlns:p14="http://schemas.microsoft.com/office/powerpoint/2010/main" val="2275190316"/>
      </p:ext>
    </p:extLst>
  </p:cSld>
  <p:clrMapOvr>
    <a:masterClrMapping/>
  </p:clrMapOvr>
</p:sld>
</file>

<file path=ppt/theme/theme1.xml><?xml version="1.0" encoding="utf-8"?>
<a:theme xmlns:a="http://schemas.openxmlformats.org/drawingml/2006/main" name="Thème Office">
  <a:themeElements>
    <a:clrScheme name="France Services">
      <a:dk1>
        <a:sysClr val="windowText" lastClr="000000"/>
      </a:dk1>
      <a:lt1>
        <a:sysClr val="window" lastClr="FFFFFF"/>
      </a:lt1>
      <a:dk2>
        <a:srgbClr val="44546A"/>
      </a:dk2>
      <a:lt2>
        <a:srgbClr val="E7E6E6"/>
      </a:lt2>
      <a:accent1>
        <a:srgbClr val="7FD5C5"/>
      </a:accent1>
      <a:accent2>
        <a:srgbClr val="FF8D7E"/>
      </a:accent2>
      <a:accent3>
        <a:srgbClr val="FF9940"/>
      </a:accent3>
      <a:accent4>
        <a:srgbClr val="D8D8D8"/>
      </a:accent4>
      <a:accent5>
        <a:srgbClr val="A5A5A5"/>
      </a:accent5>
      <a:accent6>
        <a:srgbClr val="000091"/>
      </a:accent6>
      <a:hlink>
        <a:srgbClr val="000091"/>
      </a:hlink>
      <a:folHlink>
        <a:srgbClr val="000091"/>
      </a:folHlink>
    </a:clrScheme>
    <a:fontScheme name="France services">
      <a:majorFont>
        <a:latin typeface="Marianne ExtraBold"/>
        <a:ea typeface=""/>
        <a:cs typeface=""/>
      </a:majorFont>
      <a:minorFont>
        <a:latin typeface="Marian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que_Franceservices_v5.pptx" id="{6F4CB6D3-5889-4E72-BDB8-6910FE4EECA5}" vid="{1032A05B-0D2E-4E18-98A8-F592A4C9C787}"/>
    </a:ext>
  </a:extLst>
</a:theme>
</file>

<file path=ppt/theme/theme2.xml><?xml version="1.0" encoding="utf-8"?>
<a:theme xmlns:a="http://schemas.openxmlformats.org/drawingml/2006/main" name="La Poste Groupe">
  <a:themeElements>
    <a:clrScheme name="La Poste Groupe MAJ">
      <a:dk1>
        <a:srgbClr val="003DA5"/>
      </a:dk1>
      <a:lt1>
        <a:srgbClr val="FFFFFF"/>
      </a:lt1>
      <a:dk2>
        <a:srgbClr val="FFCB05"/>
      </a:dk2>
      <a:lt2>
        <a:srgbClr val="FFFFFF"/>
      </a:lt2>
      <a:accent1>
        <a:srgbClr val="738FC0"/>
      </a:accent1>
      <a:accent2>
        <a:srgbClr val="FFE069"/>
      </a:accent2>
      <a:accent3>
        <a:srgbClr val="A2B4D5"/>
      </a:accent3>
      <a:accent4>
        <a:srgbClr val="FFCB05"/>
      </a:accent4>
      <a:accent5>
        <a:srgbClr val="003DA5"/>
      </a:accent5>
      <a:accent6>
        <a:srgbClr val="738FC0"/>
      </a:accent6>
      <a:hlink>
        <a:srgbClr val="A2B4D5"/>
      </a:hlink>
      <a:folHlink>
        <a:srgbClr val="FFE069"/>
      </a:folHlink>
    </a:clrScheme>
    <a:fontScheme name="La Poste Groupe MAJ">
      <a:majorFont>
        <a:latin typeface="Montserrat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21028_lp_templatePPT_16-9_versiondigitale_evenementielledef.ppt" id="{57A7D91D-36BB-4DA9-8176-7E9B1C44D6CD}" vid="{4BAD3C20-486B-4A4C-BDC8-56F86CC2788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966b37-a241-4faf-b4b5-cc9c0ee4fb1a">
      <Terms xmlns="http://schemas.microsoft.com/office/infopath/2007/PartnerControls"/>
    </lcf76f155ced4ddcb4097134ff3c332f>
    <TaxCatchAll xmlns="a85dd8d9-465f-4ae2-8119-e89399ef837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5D017CF7172A4684EC60631AEA3D18" ma:contentTypeVersion="15" ma:contentTypeDescription="Crée un document." ma:contentTypeScope="" ma:versionID="e1b009c79322595bb6e867034e60c7cc">
  <xsd:schema xmlns:xsd="http://www.w3.org/2001/XMLSchema" xmlns:xs="http://www.w3.org/2001/XMLSchema" xmlns:p="http://schemas.microsoft.com/office/2006/metadata/properties" xmlns:ns2="75966b37-a241-4faf-b4b5-cc9c0ee4fb1a" xmlns:ns3="a85dd8d9-465f-4ae2-8119-e89399ef837b" targetNamespace="http://schemas.microsoft.com/office/2006/metadata/properties" ma:root="true" ma:fieldsID="fd73e5cfacb30946a84543bbbaaa2926" ns2:_="" ns3:_="">
    <xsd:import namespace="75966b37-a241-4faf-b4b5-cc9c0ee4fb1a"/>
    <xsd:import namespace="a85dd8d9-465f-4ae2-8119-e89399ef83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66b37-a241-4faf-b4b5-cc9c0ee4f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5dd8d9-465f-4ae2-8119-e89399ef837b"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4254c267-5632-48a4-bb2c-0f1ab873c5bc}" ma:internalName="TaxCatchAll" ma:showField="CatchAllData" ma:web="a85dd8d9-465f-4ae2-8119-e89399ef83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1C3B89-0A80-479A-BEC3-4175444FF7AD}">
  <ds:schemaRefs>
    <ds:schemaRef ds:uri="http://schemas.microsoft.com/sharepoint/v3/contenttype/forms"/>
  </ds:schemaRefs>
</ds:datastoreItem>
</file>

<file path=customXml/itemProps2.xml><?xml version="1.0" encoding="utf-8"?>
<ds:datastoreItem xmlns:ds="http://schemas.openxmlformats.org/officeDocument/2006/customXml" ds:itemID="{42F69BB4-BE9E-479B-8D5E-8D7D9C322EA2}">
  <ds:schemaRefs>
    <ds:schemaRef ds:uri="75966b37-a241-4faf-b4b5-cc9c0ee4fb1a"/>
    <ds:schemaRef ds:uri="a85dd8d9-465f-4ae2-8119-e89399ef837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B0437D-B44D-4CBD-BECE-91C94C506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966b37-a241-4faf-b4b5-cc9c0ee4fb1a"/>
    <ds:schemaRef ds:uri="a85dd8d9-465f-4ae2-8119-e89399ef8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e0428da-ac0f-4a84-a429-a80e20cb35de}" enabled="1" method="Standard" siteId="{80c03608-5f64-40bb-9c70-9394abe6011c}" removed="0"/>
</clbl:labelList>
</file>

<file path=docProps/app.xml><?xml version="1.0" encoding="utf-8"?>
<Properties xmlns="http://schemas.openxmlformats.org/officeDocument/2006/extended-properties" xmlns:vt="http://schemas.openxmlformats.org/officeDocument/2006/docPropsVTypes">
  <Template>France services - Masques Powerpoint(1)</Template>
  <TotalTime>1</TotalTime>
  <Words>1696</Words>
  <Application>Microsoft Office PowerPoint</Application>
  <PresentationFormat>Grand écran</PresentationFormat>
  <Paragraphs>352</Paragraphs>
  <Slides>31</Slides>
  <Notes>29</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31</vt:i4>
      </vt:variant>
    </vt:vector>
  </HeadingPairs>
  <TitlesOfParts>
    <vt:vector size="43" baseType="lpstr">
      <vt:lpstr>Aptos</vt:lpstr>
      <vt:lpstr>Arial</vt:lpstr>
      <vt:lpstr>Arial,Sans-Serif</vt:lpstr>
      <vt:lpstr>Calibri</vt:lpstr>
      <vt:lpstr>Marianne ExtraBold</vt:lpstr>
      <vt:lpstr>Marianne Light</vt:lpstr>
      <vt:lpstr>Montserrat</vt:lpstr>
      <vt:lpstr>Montserrat Bold</vt:lpstr>
      <vt:lpstr>Montserrat Medium</vt:lpstr>
      <vt:lpstr>Montserrat SemiBold</vt:lpstr>
      <vt:lpstr>Thème Office</vt:lpstr>
      <vt:lpstr>La Poste Groupe</vt:lpstr>
      <vt:lpstr> Audio  France Services DEX Occitanie  # 9   25/11/2025</vt:lpstr>
      <vt:lpstr>sommaire</vt:lpstr>
      <vt:lpstr>Présentation PowerPoint</vt:lpstr>
      <vt:lpstr>Les partenaires présents </vt:lpstr>
      <vt:lpstr>Nos animations dans l’espace FS</vt:lpstr>
      <vt:lpstr>Nos animations dans l’espace FS</vt:lpstr>
      <vt:lpstr>Nos animations en externes</vt:lpstr>
      <vt:lpstr>Nos animations en synergie avec les Conseillers Numériques</vt:lpstr>
      <vt:lpstr>Quelques chiffres du 6 au 18 Octobre</vt:lpstr>
      <vt:lpstr>Quelques chiffres du 6 au 18 Octobre</vt:lpstr>
      <vt:lpstr>En terme de communication</vt:lpstr>
      <vt:lpstr>Les actions remarquables : CLARET (34)</vt:lpstr>
      <vt:lpstr>HAUTES-PYRENEES 65</vt:lpstr>
      <vt:lpstr> ICOPE  (31)</vt:lpstr>
      <vt:lpstr> Réunions partenaires (31)</vt:lpstr>
      <vt:lpstr>Bilan</vt:lpstr>
      <vt:lpstr>Bilan : Nouveaux partenariats</vt:lpstr>
      <vt:lpstr>Bilan : Positif </vt:lpstr>
      <vt:lpstr>Bilan : Axes d’amélioration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Delphine LEGRAND</dc:creator>
  <cp:lastModifiedBy>BOUSSENS Christelle</cp:lastModifiedBy>
  <cp:revision>50</cp:revision>
  <dcterms:created xsi:type="dcterms:W3CDTF">2024-11-18T14:13:51Z</dcterms:created>
  <dcterms:modified xsi:type="dcterms:W3CDTF">2025-11-27T16:35:21Z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Thème Office:8</vt:lpwstr>
  </property>
  <property fmtid="{D5CDD505-2E9C-101B-9397-08002B2CF9AE}" pid="3" name="ClassificationContentMarkingFooterText">
    <vt:lpwstr>C1 - Interne</vt:lpwstr>
  </property>
  <property fmtid="{D5CDD505-2E9C-101B-9397-08002B2CF9AE}" pid="4" name="ContentTypeId">
    <vt:lpwstr>0x010100E05D017CF7172A4684EC60631AEA3D18</vt:lpwstr>
  </property>
  <property fmtid="{D5CDD505-2E9C-101B-9397-08002B2CF9AE}" pid="5" name="MediaServiceImageTags">
    <vt:lpwstr/>
  </property>
</Properties>
</file>